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603" r:id="rId2"/>
    <p:sldId id="656" r:id="rId3"/>
    <p:sldId id="659" r:id="rId4"/>
    <p:sldId id="660" r:id="rId5"/>
    <p:sldId id="665" r:id="rId6"/>
    <p:sldId id="661" r:id="rId7"/>
    <p:sldId id="658" r:id="rId8"/>
    <p:sldId id="662" r:id="rId9"/>
    <p:sldId id="663" r:id="rId10"/>
    <p:sldId id="664" r:id="rId11"/>
    <p:sldId id="657" r:id="rId12"/>
    <p:sldId id="622" r:id="rId13"/>
    <p:sldId id="624" r:id="rId14"/>
    <p:sldId id="625" r:id="rId15"/>
    <p:sldId id="626" r:id="rId16"/>
    <p:sldId id="652" r:id="rId17"/>
    <p:sldId id="653" r:id="rId18"/>
    <p:sldId id="654" r:id="rId19"/>
    <p:sldId id="655" r:id="rId20"/>
    <p:sldId id="60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56"/>
    <p:restoredTop sz="96327"/>
  </p:normalViewPr>
  <p:slideViewPr>
    <p:cSldViewPr snapToGrid="0">
      <p:cViewPr varScale="1">
        <p:scale>
          <a:sx n="152" d="100"/>
          <a:sy n="152" d="100"/>
        </p:scale>
        <p:origin x="22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32.emf"/></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8.emf"/><Relationship Id="rId4" Type="http://schemas.openxmlformats.org/officeDocument/2006/relationships/image" Target="../media/image7.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96752" y="3880774"/>
            <a:ext cx="11995248" cy="2998813"/>
          </a:xfrm>
          <a:prstGeom prst="rect">
            <a:avLst/>
          </a:prstGeom>
        </p:spPr>
      </p:pic>
      <p:grpSp>
        <p:nvGrpSpPr>
          <p:cNvPr id="5" name="Group 16" hidden="1"/>
          <p:cNvGrpSpPr>
            <a:grpSpLocks/>
          </p:cNvGrpSpPr>
          <p:nvPr/>
        </p:nvGrpSpPr>
        <p:grpSpPr bwMode="auto">
          <a:xfrm>
            <a:off x="203200" y="302685"/>
            <a:ext cx="11802533" cy="60071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304803">
                <a:buClr>
                  <a:srgbClr val="000000"/>
                </a:buClr>
                <a:buFont typeface="Arial" pitchFamily="34" charset="0"/>
                <a:buNone/>
                <a:defRPr/>
              </a:pPr>
              <a:r>
                <a:rPr lang="en-US" sz="1200" b="1" dirty="0">
                  <a:solidFill>
                    <a:schemeClr val="accent5"/>
                  </a:solidFill>
                  <a:latin typeface="Arial" pitchFamily="34" charset="0"/>
                  <a:cs typeface="+mn-cs"/>
                </a:rPr>
                <a:t>Insert the correct lesson number in the Title Master.</a:t>
              </a:r>
            </a:p>
          </p:txBody>
        </p:sp>
        <p:grpSp>
          <p:nvGrpSpPr>
            <p:cNvPr id="7" name="Group 14" hidden="1"/>
            <p:cNvGrpSpPr>
              <a:grpSpLocks/>
            </p:cNvGrpSpPr>
            <p:nvPr/>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1200" dirty="0">
                  <a:latin typeface="Arial" pitchFamily="34" charset="0"/>
                  <a:cs typeface="+mn-cs"/>
                </a:endParaRPr>
              </a:p>
            </p:txBody>
          </p:sp>
          <p:sp>
            <p:nvSpPr>
              <p:cNvPr id="10" name="Delete_Instruction_Box" hidden="1"/>
              <p:cNvSpPr>
                <a:spLocks noChangeArrowheads="1"/>
              </p:cNvSpPr>
              <p:nvPr/>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133" dirty="0">
                    <a:solidFill>
                      <a:schemeClr val="folHlink"/>
                    </a:solidFill>
                    <a:latin typeface="Arial" pitchFamily="34" charset="0"/>
                  </a:rPr>
                  <a:t>[ Use "CD Tools &gt; Guides" macro to hide and show otherwise go to the Slide Master and hide the shape]</a:t>
                </a:r>
              </a:p>
            </p:txBody>
          </p:sp>
        </p:grpSp>
        <p:sp>
          <p:nvSpPr>
            <p:cNvPr id="8" name="Isosceles Triangle 7" hidden="1"/>
            <p:cNvSpPr/>
            <p:nvPr/>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304803">
                <a:spcBef>
                  <a:spcPct val="20000"/>
                </a:spcBef>
                <a:buClr>
                  <a:srgbClr val="FF0000"/>
                </a:buClr>
                <a:buFont typeface="Arial" pitchFamily="34" charset="0"/>
                <a:buNone/>
                <a:defRPr/>
              </a:pPr>
              <a:endParaRPr lang="en-US" sz="1200" dirty="0">
                <a:latin typeface="Arial" pitchFamily="34" charset="0"/>
              </a:endParaRPr>
            </a:p>
          </p:txBody>
        </p:sp>
      </p:grpSp>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252" y="0"/>
            <a:ext cx="190500" cy="6858000"/>
          </a:xfrm>
          <a:prstGeom prst="rect">
            <a:avLst/>
          </a:prstGeom>
        </p:spPr>
      </p:pic>
      <p:pic>
        <p:nvPicPr>
          <p:cNvPr id="20" name="Picture 19"/>
          <p:cNvPicPr>
            <a:picLocks noChangeAspect="1"/>
          </p:cNvPicPr>
          <p:nvPr userDrawn="1"/>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950720" y="3597593"/>
            <a:ext cx="10241280" cy="3260407"/>
          </a:xfrm>
          <a:prstGeom prst="rect">
            <a:avLst/>
          </a:prstGeom>
        </p:spPr>
      </p:pic>
      <p:pic>
        <p:nvPicPr>
          <p:cNvPr id="22" name="Picture 21"/>
          <p:cNvPicPr>
            <a:picLocks noChangeAspect="1"/>
          </p:cNvPicPr>
          <p:nvPr userDrawn="1"/>
        </p:nvPicPr>
        <p:blipFill rotWithShape="1">
          <a:blip r:embed="rId6" cstate="screen">
            <a:extLst>
              <a:ext uri="{28A0092B-C50C-407E-A947-70E740481C1C}">
                <a14:useLocalDpi xmlns:a14="http://schemas.microsoft.com/office/drawing/2010/main"/>
              </a:ext>
            </a:extLst>
          </a:blip>
          <a:srcRect l="-2"/>
          <a:stretch/>
        </p:blipFill>
        <p:spPr>
          <a:xfrm>
            <a:off x="9114740" y="4033"/>
            <a:ext cx="3077260" cy="6862271"/>
          </a:xfrm>
          <a:prstGeom prst="rect">
            <a:avLst/>
          </a:prstGeom>
        </p:spPr>
      </p:pic>
      <p:sp>
        <p:nvSpPr>
          <p:cNvPr id="27" name="Freeform 9"/>
          <p:cNvSpPr>
            <a:spLocks/>
          </p:cNvSpPr>
          <p:nvPr userDrawn="1"/>
        </p:nvSpPr>
        <p:spPr bwMode="auto">
          <a:xfrm>
            <a:off x="6440963" y="418768"/>
            <a:ext cx="1169049" cy="328501"/>
          </a:xfrm>
          <a:custGeom>
            <a:avLst/>
            <a:gdLst>
              <a:gd name="T0" fmla="*/ 992 w 992"/>
              <a:gd name="T1" fmla="*/ 164 h 276"/>
              <a:gd name="T2" fmla="*/ 828 w 992"/>
              <a:gd name="T3" fmla="*/ 137 h 276"/>
              <a:gd name="T4" fmla="*/ 540 w 992"/>
              <a:gd name="T5" fmla="*/ 34 h 276"/>
              <a:gd name="T6" fmla="*/ 366 w 992"/>
              <a:gd name="T7" fmla="*/ 131 h 276"/>
              <a:gd name="T8" fmla="*/ 151 w 992"/>
              <a:gd name="T9" fmla="*/ 116 h 276"/>
              <a:gd name="T10" fmla="*/ 0 w 992"/>
              <a:gd name="T11" fmla="*/ 175 h 276"/>
              <a:gd name="T12" fmla="*/ 164 w 992"/>
              <a:gd name="T13" fmla="*/ 162 h 276"/>
              <a:gd name="T14" fmla="*/ 672 w 992"/>
              <a:gd name="T15" fmla="*/ 226 h 276"/>
              <a:gd name="T16" fmla="*/ 992 w 992"/>
              <a:gd name="T17"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276">
                <a:moveTo>
                  <a:pt x="992" y="164"/>
                </a:moveTo>
                <a:cubicBezTo>
                  <a:pt x="992" y="164"/>
                  <a:pt x="917" y="164"/>
                  <a:pt x="828" y="137"/>
                </a:cubicBezTo>
                <a:cubicBezTo>
                  <a:pt x="739" y="109"/>
                  <a:pt x="670" y="0"/>
                  <a:pt x="540" y="34"/>
                </a:cubicBezTo>
                <a:cubicBezTo>
                  <a:pt x="409" y="68"/>
                  <a:pt x="440" y="132"/>
                  <a:pt x="366" y="131"/>
                </a:cubicBezTo>
                <a:cubicBezTo>
                  <a:pt x="293" y="130"/>
                  <a:pt x="251" y="79"/>
                  <a:pt x="151" y="116"/>
                </a:cubicBezTo>
                <a:cubicBezTo>
                  <a:pt x="83" y="140"/>
                  <a:pt x="0" y="175"/>
                  <a:pt x="0" y="175"/>
                </a:cubicBezTo>
                <a:cubicBezTo>
                  <a:pt x="0" y="175"/>
                  <a:pt x="55" y="166"/>
                  <a:pt x="164" y="162"/>
                </a:cubicBezTo>
                <a:cubicBezTo>
                  <a:pt x="274" y="157"/>
                  <a:pt x="507" y="276"/>
                  <a:pt x="672" y="226"/>
                </a:cubicBezTo>
                <a:cubicBezTo>
                  <a:pt x="837" y="175"/>
                  <a:pt x="942" y="203"/>
                  <a:pt x="992" y="164"/>
                </a:cubicBezTo>
                <a:close/>
              </a:path>
            </a:pathLst>
          </a:custGeom>
          <a:noFill/>
          <a:ln w="38100" cap="flat">
            <a:solidFill>
              <a:srgbClr val="E9E4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dirty="0"/>
          </a:p>
        </p:txBody>
      </p:sp>
      <p:sp>
        <p:nvSpPr>
          <p:cNvPr id="276483" name="Default_Title"/>
          <p:cNvSpPr>
            <a:spLocks noGrp="1" noChangeArrowheads="1"/>
          </p:cNvSpPr>
          <p:nvPr>
            <p:ph type="ctrTitle" hasCustomPrompt="1"/>
          </p:nvPr>
        </p:nvSpPr>
        <p:spPr>
          <a:xfrm>
            <a:off x="1023272" y="1883731"/>
            <a:ext cx="8590489" cy="1193015"/>
          </a:xfrm>
        </p:spPr>
        <p:txBody>
          <a:bodyPr anchor="b"/>
          <a:lstStyle>
            <a:lvl1pPr>
              <a:spcBef>
                <a:spcPct val="0"/>
              </a:spcBef>
              <a:defRPr sz="4000" b="0" baseline="0">
                <a:solidFill>
                  <a:schemeClr val="tx1"/>
                </a:solidFill>
                <a:latin typeface="Georgia" panose="02040502050405020303" pitchFamily="18" charset="0"/>
              </a:defRPr>
            </a:lvl1pPr>
          </a:lstStyle>
          <a:p>
            <a:r>
              <a:rPr lang="en-US" dirty="0"/>
              <a:t>Title Georgia Regular 60pt</a:t>
            </a:r>
          </a:p>
        </p:txBody>
      </p:sp>
      <p:sp>
        <p:nvSpPr>
          <p:cNvPr id="13" name="Text Placeholder 12"/>
          <p:cNvSpPr>
            <a:spLocks noGrp="1"/>
          </p:cNvSpPr>
          <p:nvPr>
            <p:ph type="body" sz="quarter" idx="10" hasCustomPrompt="1"/>
          </p:nvPr>
        </p:nvSpPr>
        <p:spPr>
          <a:xfrm>
            <a:off x="1023271" y="3389696"/>
            <a:ext cx="5021792" cy="395319"/>
          </a:xfrm>
        </p:spPr>
        <p:txBody>
          <a:bodyPr/>
          <a:lstStyle>
            <a:lvl1pPr>
              <a:defRPr sz="2133" b="1"/>
            </a:lvl1pPr>
          </a:lstStyle>
          <a:p>
            <a:pPr lvl="0"/>
            <a:r>
              <a:rPr lang="en-US" dirty="0"/>
              <a:t>Sub Title</a:t>
            </a:r>
          </a:p>
        </p:txBody>
      </p:sp>
      <p:sp>
        <p:nvSpPr>
          <p:cNvPr id="26" name="Text Placeholder 25"/>
          <p:cNvSpPr>
            <a:spLocks noGrp="1"/>
          </p:cNvSpPr>
          <p:nvPr>
            <p:ph type="body" sz="quarter" idx="11" hasCustomPrompt="1"/>
          </p:nvPr>
        </p:nvSpPr>
        <p:spPr>
          <a:xfrm>
            <a:off x="1023272" y="4022876"/>
            <a:ext cx="5021791" cy="1274960"/>
          </a:xfrm>
        </p:spPr>
        <p:txBody>
          <a:bodyPr/>
          <a:lstStyle>
            <a:lvl1pPr marL="0" marR="0" indent="0" algn="l" defTabSz="304803" rtl="0" eaLnBrk="1" fontAlgn="base" latinLnBrk="0" hangingPunct="1">
              <a:lnSpc>
                <a:spcPct val="110000"/>
              </a:lnSpc>
              <a:spcBef>
                <a:spcPts val="400"/>
              </a:spcBef>
              <a:spcAft>
                <a:spcPct val="0"/>
              </a:spcAft>
              <a:buClr>
                <a:srgbClr val="000000"/>
              </a:buClr>
              <a:buSzTx/>
              <a:buFont typeface="Arial" charset="0"/>
              <a:buNone/>
              <a:tabLst/>
              <a:defRPr sz="1600" b="0" baseline="0">
                <a:solidFill>
                  <a:schemeClr val="accent3">
                    <a:lumMod val="50000"/>
                  </a:schemeClr>
                </a:solidFill>
              </a:defRPr>
            </a:lvl1pPr>
          </a:lstStyle>
          <a:p>
            <a:pPr lvl="0"/>
            <a:r>
              <a:rPr lang="en-US" dirty="0"/>
              <a:t>Presenter’s Name</a:t>
            </a:r>
          </a:p>
          <a:p>
            <a:pPr marL="0" marR="0" lvl="0" indent="0" algn="l" defTabSz="304803" rtl="0" eaLnBrk="1" fontAlgn="base" latinLnBrk="0" hangingPunct="1">
              <a:lnSpc>
                <a:spcPct val="110000"/>
              </a:lnSpc>
              <a:spcBef>
                <a:spcPts val="400"/>
              </a:spcBef>
              <a:spcAft>
                <a:spcPct val="0"/>
              </a:spcAft>
              <a:buClr>
                <a:srgbClr val="000000"/>
              </a:buClr>
              <a:buSzTx/>
              <a:buFont typeface="Arial" charset="0"/>
              <a:buNone/>
              <a:tabLst/>
              <a:defRPr/>
            </a:pPr>
            <a:r>
              <a:rPr lang="en-US" dirty="0"/>
              <a:t>Presenter’s Title</a:t>
            </a:r>
          </a:p>
          <a:p>
            <a:pPr lvl="0"/>
            <a:r>
              <a:rPr lang="en-US" dirty="0"/>
              <a:t>Organization, Division or Business Unit</a:t>
            </a:r>
          </a:p>
          <a:p>
            <a:pPr lvl="0"/>
            <a:r>
              <a:rPr lang="en-US" dirty="0"/>
              <a:t>Month 00, 2021</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1023271" y="3213271"/>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6" name="Text Placeholder 15"/>
          <p:cNvSpPr>
            <a:spLocks noGrp="1"/>
          </p:cNvSpPr>
          <p:nvPr>
            <p:ph type="body" sz="quarter" idx="12" hasCustomPrompt="1"/>
          </p:nvPr>
        </p:nvSpPr>
        <p:spPr>
          <a:xfrm>
            <a:off x="1023271" y="1878727"/>
            <a:ext cx="8590492" cy="440460"/>
          </a:xfrm>
          <a:ln>
            <a:noFill/>
          </a:ln>
        </p:spPr>
        <p:txBody>
          <a:bodyPr anchor="b"/>
          <a:lstStyle>
            <a:lvl1pPr>
              <a:defRPr sz="2400" b="1" baseline="0">
                <a:solidFill>
                  <a:schemeClr val="bg2">
                    <a:lumMod val="50000"/>
                  </a:schemeClr>
                </a:solidFill>
              </a:defRPr>
            </a:lvl1pPr>
          </a:lstStyle>
          <a:p>
            <a:pPr lvl="0"/>
            <a:r>
              <a:rPr lang="en-US" dirty="0"/>
              <a:t>Oracle Cloud Infrastructure</a:t>
            </a:r>
          </a:p>
        </p:txBody>
      </p:sp>
      <p:sp>
        <p:nvSpPr>
          <p:cNvPr id="25" name="Freeform 5"/>
          <p:cNvSpPr>
            <a:spLocks noEditPoints="1"/>
          </p:cNvSpPr>
          <p:nvPr userDrawn="1"/>
        </p:nvSpPr>
        <p:spPr bwMode="auto">
          <a:xfrm>
            <a:off x="8415269" y="994977"/>
            <a:ext cx="947821" cy="263949"/>
          </a:xfrm>
          <a:custGeom>
            <a:avLst/>
            <a:gdLst>
              <a:gd name="T0" fmla="*/ 289 w 571"/>
              <a:gd name="T1" fmla="*/ 157 h 157"/>
              <a:gd name="T2" fmla="*/ 82 w 571"/>
              <a:gd name="T3" fmla="*/ 136 h 157"/>
              <a:gd name="T4" fmla="*/ 20 w 571"/>
              <a:gd name="T5" fmla="*/ 127 h 157"/>
              <a:gd name="T6" fmla="*/ 7 w 571"/>
              <a:gd name="T7" fmla="*/ 129 h 157"/>
              <a:gd name="T8" fmla="*/ 6 w 571"/>
              <a:gd name="T9" fmla="*/ 129 h 157"/>
              <a:gd name="T10" fmla="*/ 0 w 571"/>
              <a:gd name="T11" fmla="*/ 114 h 157"/>
              <a:gd name="T12" fmla="*/ 2 w 571"/>
              <a:gd name="T13" fmla="*/ 114 h 157"/>
              <a:gd name="T14" fmla="*/ 27 w 571"/>
              <a:gd name="T15" fmla="*/ 104 h 157"/>
              <a:gd name="T16" fmla="*/ 102 w 571"/>
              <a:gd name="T17" fmla="*/ 87 h 157"/>
              <a:gd name="T18" fmla="*/ 143 w 571"/>
              <a:gd name="T19" fmla="*/ 91 h 157"/>
              <a:gd name="T20" fmla="*/ 150 w 571"/>
              <a:gd name="T21" fmla="*/ 91 h 157"/>
              <a:gd name="T22" fmla="*/ 206 w 571"/>
              <a:gd name="T23" fmla="*/ 55 h 157"/>
              <a:gd name="T24" fmla="*/ 311 w 571"/>
              <a:gd name="T25" fmla="*/ 0 h 157"/>
              <a:gd name="T26" fmla="*/ 352 w 571"/>
              <a:gd name="T27" fmla="*/ 6 h 157"/>
              <a:gd name="T28" fmla="*/ 445 w 571"/>
              <a:gd name="T29" fmla="*/ 64 h 157"/>
              <a:gd name="T30" fmla="*/ 503 w 571"/>
              <a:gd name="T31" fmla="*/ 92 h 157"/>
              <a:gd name="T32" fmla="*/ 564 w 571"/>
              <a:gd name="T33" fmla="*/ 83 h 157"/>
              <a:gd name="T34" fmla="*/ 571 w 571"/>
              <a:gd name="T35" fmla="*/ 97 h 157"/>
              <a:gd name="T36" fmla="*/ 412 w 571"/>
              <a:gd name="T37" fmla="*/ 149 h 157"/>
              <a:gd name="T38" fmla="*/ 289 w 571"/>
              <a:gd name="T39" fmla="*/ 157 h 157"/>
              <a:gd name="T40" fmla="*/ 47 w 571"/>
              <a:gd name="T41" fmla="*/ 114 h 157"/>
              <a:gd name="T42" fmla="*/ 85 w 571"/>
              <a:gd name="T43" fmla="*/ 120 h 157"/>
              <a:gd name="T44" fmla="*/ 289 w 571"/>
              <a:gd name="T45" fmla="*/ 141 h 157"/>
              <a:gd name="T46" fmla="*/ 410 w 571"/>
              <a:gd name="T47" fmla="*/ 133 h 157"/>
              <a:gd name="T48" fmla="*/ 518 w 571"/>
              <a:gd name="T49" fmla="*/ 107 h 157"/>
              <a:gd name="T50" fmla="*/ 503 w 571"/>
              <a:gd name="T51" fmla="*/ 108 h 157"/>
              <a:gd name="T52" fmla="*/ 433 w 571"/>
              <a:gd name="T53" fmla="*/ 75 h 157"/>
              <a:gd name="T54" fmla="*/ 347 w 571"/>
              <a:gd name="T55" fmla="*/ 22 h 157"/>
              <a:gd name="T56" fmla="*/ 311 w 571"/>
              <a:gd name="T57" fmla="*/ 16 h 157"/>
              <a:gd name="T58" fmla="*/ 217 w 571"/>
              <a:gd name="T59" fmla="*/ 67 h 157"/>
              <a:gd name="T60" fmla="*/ 150 w 571"/>
              <a:gd name="T61" fmla="*/ 107 h 157"/>
              <a:gd name="T62" fmla="*/ 140 w 571"/>
              <a:gd name="T63" fmla="*/ 106 h 157"/>
              <a:gd name="T64" fmla="*/ 102 w 571"/>
              <a:gd name="T65" fmla="*/ 103 h 157"/>
              <a:gd name="T66" fmla="*/ 47 w 571"/>
              <a:gd name="T67" fmla="*/ 1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1" h="157">
                <a:moveTo>
                  <a:pt x="289" y="157"/>
                </a:moveTo>
                <a:cubicBezTo>
                  <a:pt x="201" y="157"/>
                  <a:pt x="132" y="145"/>
                  <a:pt x="82" y="136"/>
                </a:cubicBezTo>
                <a:cubicBezTo>
                  <a:pt x="55" y="131"/>
                  <a:pt x="34" y="127"/>
                  <a:pt x="20" y="127"/>
                </a:cubicBezTo>
                <a:cubicBezTo>
                  <a:pt x="15" y="127"/>
                  <a:pt x="10" y="128"/>
                  <a:pt x="7" y="129"/>
                </a:cubicBezTo>
                <a:cubicBezTo>
                  <a:pt x="6" y="129"/>
                  <a:pt x="6" y="129"/>
                  <a:pt x="6" y="129"/>
                </a:cubicBezTo>
                <a:cubicBezTo>
                  <a:pt x="0" y="114"/>
                  <a:pt x="0" y="114"/>
                  <a:pt x="0" y="114"/>
                </a:cubicBezTo>
                <a:cubicBezTo>
                  <a:pt x="1" y="114"/>
                  <a:pt x="2" y="114"/>
                  <a:pt x="2" y="114"/>
                </a:cubicBezTo>
                <a:cubicBezTo>
                  <a:pt x="11" y="110"/>
                  <a:pt x="19" y="107"/>
                  <a:pt x="27" y="104"/>
                </a:cubicBezTo>
                <a:cubicBezTo>
                  <a:pt x="52" y="94"/>
                  <a:pt x="72" y="87"/>
                  <a:pt x="102" y="87"/>
                </a:cubicBezTo>
                <a:cubicBezTo>
                  <a:pt x="114" y="87"/>
                  <a:pt x="128" y="88"/>
                  <a:pt x="143" y="91"/>
                </a:cubicBezTo>
                <a:cubicBezTo>
                  <a:pt x="145" y="91"/>
                  <a:pt x="148" y="91"/>
                  <a:pt x="150" y="91"/>
                </a:cubicBezTo>
                <a:cubicBezTo>
                  <a:pt x="170" y="91"/>
                  <a:pt x="186" y="75"/>
                  <a:pt x="206" y="55"/>
                </a:cubicBezTo>
                <a:cubicBezTo>
                  <a:pt x="232" y="29"/>
                  <a:pt x="262" y="0"/>
                  <a:pt x="311" y="0"/>
                </a:cubicBezTo>
                <a:cubicBezTo>
                  <a:pt x="324" y="0"/>
                  <a:pt x="338" y="2"/>
                  <a:pt x="352" y="6"/>
                </a:cubicBezTo>
                <a:cubicBezTo>
                  <a:pt x="406" y="23"/>
                  <a:pt x="428" y="46"/>
                  <a:pt x="445" y="64"/>
                </a:cubicBezTo>
                <a:cubicBezTo>
                  <a:pt x="461" y="81"/>
                  <a:pt x="472" y="92"/>
                  <a:pt x="503" y="92"/>
                </a:cubicBezTo>
                <a:cubicBezTo>
                  <a:pt x="519" y="92"/>
                  <a:pt x="538" y="89"/>
                  <a:pt x="564" y="83"/>
                </a:cubicBezTo>
                <a:cubicBezTo>
                  <a:pt x="571" y="97"/>
                  <a:pt x="571" y="97"/>
                  <a:pt x="571" y="97"/>
                </a:cubicBezTo>
                <a:cubicBezTo>
                  <a:pt x="569" y="99"/>
                  <a:pt x="528" y="134"/>
                  <a:pt x="412" y="149"/>
                </a:cubicBezTo>
                <a:cubicBezTo>
                  <a:pt x="371" y="154"/>
                  <a:pt x="330" y="157"/>
                  <a:pt x="289" y="157"/>
                </a:cubicBezTo>
                <a:close/>
                <a:moveTo>
                  <a:pt x="47" y="114"/>
                </a:moveTo>
                <a:cubicBezTo>
                  <a:pt x="58" y="115"/>
                  <a:pt x="71" y="118"/>
                  <a:pt x="85" y="120"/>
                </a:cubicBezTo>
                <a:cubicBezTo>
                  <a:pt x="134" y="129"/>
                  <a:pt x="202" y="141"/>
                  <a:pt x="289" y="141"/>
                </a:cubicBezTo>
                <a:cubicBezTo>
                  <a:pt x="329" y="141"/>
                  <a:pt x="370" y="138"/>
                  <a:pt x="410" y="133"/>
                </a:cubicBezTo>
                <a:cubicBezTo>
                  <a:pt x="459" y="127"/>
                  <a:pt x="494" y="117"/>
                  <a:pt x="518" y="107"/>
                </a:cubicBezTo>
                <a:cubicBezTo>
                  <a:pt x="513" y="108"/>
                  <a:pt x="508" y="108"/>
                  <a:pt x="503" y="108"/>
                </a:cubicBezTo>
                <a:cubicBezTo>
                  <a:pt x="465" y="108"/>
                  <a:pt x="450" y="93"/>
                  <a:pt x="433" y="75"/>
                </a:cubicBezTo>
                <a:cubicBezTo>
                  <a:pt x="416" y="57"/>
                  <a:pt x="397" y="37"/>
                  <a:pt x="347" y="22"/>
                </a:cubicBezTo>
                <a:cubicBezTo>
                  <a:pt x="335" y="18"/>
                  <a:pt x="322" y="16"/>
                  <a:pt x="311" y="16"/>
                </a:cubicBezTo>
                <a:cubicBezTo>
                  <a:pt x="269" y="16"/>
                  <a:pt x="242" y="42"/>
                  <a:pt x="217" y="67"/>
                </a:cubicBezTo>
                <a:cubicBezTo>
                  <a:pt x="196" y="88"/>
                  <a:pt x="176" y="107"/>
                  <a:pt x="150" y="107"/>
                </a:cubicBezTo>
                <a:cubicBezTo>
                  <a:pt x="147" y="107"/>
                  <a:pt x="143" y="107"/>
                  <a:pt x="140" y="106"/>
                </a:cubicBezTo>
                <a:cubicBezTo>
                  <a:pt x="126" y="104"/>
                  <a:pt x="113" y="103"/>
                  <a:pt x="102" y="103"/>
                </a:cubicBezTo>
                <a:cubicBezTo>
                  <a:pt x="81" y="103"/>
                  <a:pt x="65" y="107"/>
                  <a:pt x="47" y="114"/>
                </a:cubicBezTo>
                <a:close/>
              </a:path>
            </a:pathLst>
          </a:custGeom>
          <a:solidFill>
            <a:srgbClr val="E9E4BC"/>
          </a:solidFill>
          <a:ln w="6350">
            <a:noFill/>
          </a:ln>
        </p:spPr>
        <p:txBody>
          <a:bodyPr vert="horz" wrap="square" lIns="60960" tIns="30480" rIns="60960" bIns="30480" numCol="1" anchor="t" anchorCtr="0" compatLnSpc="1">
            <a:prstTxWarp prst="textNoShape">
              <a:avLst/>
            </a:prstTxWarp>
          </a:bodyPr>
          <a:lstStyle/>
          <a:p>
            <a:endParaRPr lang="en-US" sz="1200" dirty="0"/>
          </a:p>
        </p:txBody>
      </p:sp>
    </p:spTree>
    <p:custDataLst>
      <p:tags r:id="rId1"/>
    </p:custDataLst>
    <p:extLst>
      <p:ext uri="{BB962C8B-B14F-4D97-AF65-F5344CB8AC3E}">
        <p14:creationId xmlns:p14="http://schemas.microsoft.com/office/powerpoint/2010/main" val="38954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6" presetClass="entr" presetSubtype="42"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barn(outHorizontal)">
                                      <p:cBhvr>
                                        <p:cTn id="17" dur="1000"/>
                                        <p:tgtEl>
                                          <p:spTgt spid="2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750"/>
                                        <p:tgtEl>
                                          <p:spTgt spid="16">
                                            <p:txEl>
                                              <p:pRg st="0" end="0"/>
                                            </p:txEl>
                                          </p:spTgt>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276483"/>
                                        </p:tgtEl>
                                        <p:attrNameLst>
                                          <p:attrName>style.visibility</p:attrName>
                                        </p:attrNameLst>
                                      </p:cBhvr>
                                      <p:to>
                                        <p:strVal val="visible"/>
                                      </p:to>
                                    </p:set>
                                    <p:animEffect transition="in" filter="wipe(left)">
                                      <p:cBhvr>
                                        <p:cTn id="23" dur="1250"/>
                                        <p:tgtEl>
                                          <p:spTgt spid="276483"/>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childTnLst>
                                </p:cTn>
                              </p:par>
                              <p:par>
                                <p:cTn id="33" presetID="35" presetClass="path" presetSubtype="0" accel="50000" decel="50000" fill="hold" grpId="0" nodeType="withEffect">
                                  <p:stCondLst>
                                    <p:cond delay="100"/>
                                  </p:stCondLst>
                                  <p:childTnLst>
                                    <p:animMotion origin="layout" path="M 0.10425 -3.7037E-7 L 4.72222E-6 -3.7037E-7 " pathEditMode="relative" rAng="0" ptsTypes="AA">
                                      <p:cBhvr>
                                        <p:cTn id="34" dur="2250" fill="hold"/>
                                        <p:tgtEl>
                                          <p:spTgt spid="27"/>
                                        </p:tgtEl>
                                        <p:attrNameLst>
                                          <p:attrName>ppt_x</p:attrName>
                                          <p:attrName>ppt_y</p:attrName>
                                        </p:attrNameLst>
                                      </p:cBhvr>
                                      <p:rCtr x="-5217" y="0"/>
                                    </p:animMotion>
                                  </p:childTnLst>
                                </p:cTn>
                              </p:par>
                              <p:par>
                                <p:cTn id="35" presetID="35" presetClass="path" presetSubtype="0" accel="50000" decel="50000" fill="hold" grpId="0" nodeType="withEffect">
                                  <p:stCondLst>
                                    <p:cond delay="0"/>
                                  </p:stCondLst>
                                  <p:childTnLst>
                                    <p:animMotion origin="layout" path="M -0.05747 0.00062 L 1.38889E-7 -1.35802E-6 " pathEditMode="relative" rAng="0" ptsTypes="AA">
                                      <p:cBhvr>
                                        <p:cTn id="36" dur="2250" fill="hold"/>
                                        <p:tgtEl>
                                          <p:spTgt spid="25"/>
                                        </p:tgtEl>
                                        <p:attrNameLst>
                                          <p:attrName>ppt_x</p:attrName>
                                          <p:attrName>ppt_y</p:attrName>
                                        </p:attrNameLst>
                                      </p:cBhvr>
                                      <p:rCtr x="2873"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6483" grpId="0"/>
      <p:bldP spid="21" grpId="0" animBg="1"/>
      <p:bldP spid="16" grpId="0" build="p">
        <p:tmplLst>
          <p:tmpl lvl="1">
            <p:tnLst>
              <p:par>
                <p:cTn presetID="22" presetClass="entr" presetSubtype="8"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wipe(left)">
                      <p:cBhvr>
                        <p:cTn dur="750"/>
                        <p:tgtEl>
                          <p:spTgt spid="16"/>
                        </p:tgtEl>
                      </p:cBhvr>
                    </p:animEffect>
                  </p:childTnLst>
                </p:cTn>
              </p:par>
            </p:tnLst>
          </p:tmpl>
        </p:tmplLst>
      </p:bldP>
      <p:bldP spid="25" grpId="0" animBg="1"/>
      <p:bldP spid="2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ight - Title Only">
    <p:spTree>
      <p:nvGrpSpPr>
        <p:cNvPr id="1" name=""/>
        <p:cNvGrpSpPr/>
        <p:nvPr/>
      </p:nvGrpSpPr>
      <p:grpSpPr>
        <a:xfrm>
          <a:off x="0" y="0"/>
          <a:ext cx="0" cy="0"/>
          <a:chOff x="0" y="0"/>
          <a:chExt cx="0" cy="0"/>
        </a:xfrm>
      </p:grpSpPr>
      <p:sp>
        <p:nvSpPr>
          <p:cNvPr id="14" name="Rectangle 13"/>
          <p:cNvSpPr/>
          <p:nvPr userDrawn="1"/>
        </p:nvSpPr>
        <p:spPr bwMode="auto">
          <a:xfrm>
            <a:off x="0" y="1"/>
            <a:ext cx="12192001" cy="6876197"/>
          </a:xfrm>
          <a:prstGeom prst="rect">
            <a:avLst/>
          </a:prstGeom>
          <a:blipFill dpi="0" rotWithShape="1">
            <a:blip r:embed="rId2" cstate="screen">
              <a:grayscl/>
              <a:extLst>
                <a:ext uri="{28A0092B-C50C-407E-A947-70E740481C1C}">
                  <a14:useLocalDpi xmlns:a14="http://schemas.microsoft.com/office/drawing/2010/main"/>
                </a:ext>
              </a:extLst>
            </a:blip>
            <a:srcRect/>
            <a:tile tx="0" ty="0" sx="100000" sy="100000" flip="none" algn="tl"/>
          </a:blipFill>
          <a:ln w="28575" cap="flat" cmpd="sng" algn="ctr">
            <a:noFill/>
            <a:prstDash val="solid"/>
            <a:round/>
            <a:headEnd type="none" w="sm" len="sm"/>
            <a:tailEnd type="none" w="sm" len="sm"/>
          </a:ln>
          <a:effectLst/>
        </p:spPr>
        <p:txBody>
          <a:bodyPr vert="horz" wrap="square" lIns="60960" tIns="30480" rIns="60960" bIns="30480" numCol="1" rtlCol="0" anchor="t" anchorCtr="0" compatLnSpc="1">
            <a:prstTxWarp prst="textNoShape">
              <a:avLst/>
            </a:prstTxWarp>
          </a:bodyPr>
          <a:lstStyle/>
          <a:p>
            <a:pPr marL="0" marR="0" indent="0" algn="ctr" defTabSz="15240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200" b="0" i="0" u="none" strike="noStrike" cap="none" normalizeH="0" baseline="0" dirty="0">
              <a:ln>
                <a:noFill/>
              </a:ln>
              <a:solidFill>
                <a:schemeClr val="tx1"/>
              </a:solidFill>
              <a:effectLst/>
              <a:latin typeface="Arial"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6200000">
            <a:off x="-17077" y="2459"/>
            <a:ext cx="6862916" cy="6858000"/>
          </a:xfrm>
          <a:prstGeom prst="rect">
            <a:avLst/>
          </a:prstGeom>
        </p:spPr>
      </p:pic>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4" cstate="print">
            <a:alphaModFix amt="80000"/>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9577488" y="651897"/>
            <a:ext cx="2614513" cy="968311"/>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xfrm>
            <a:off x="3854579" y="2974921"/>
            <a:ext cx="4279467" cy="874216"/>
          </a:xfrm>
          <a:noFill/>
        </p:spPr>
        <p:txBody>
          <a:bodyPr/>
          <a:lstStyle>
            <a:lvl1pPr>
              <a:defRPr sz="5334"/>
            </a:lvl1pPr>
          </a:lstStyle>
          <a:p>
            <a:r>
              <a:rPr lang="en-US" dirty="0"/>
              <a:t>Demo</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60" y="6423979"/>
            <a:ext cx="5745379" cy="365125"/>
          </a:xfrm>
          <a:prstGeom prst="rect">
            <a:avLst/>
          </a:prstGeom>
        </p:spPr>
        <p:txBody>
          <a:bodyPr vert="horz" lIns="0" tIns="0" rIns="0" bIns="0" rtlCol="0" anchor="ctr"/>
          <a:lstStyle>
            <a:lvl1pPr algn="l">
              <a:defRPr sz="1000">
                <a:solidFill>
                  <a:srgbClr val="8B8580"/>
                </a:solidFill>
              </a:defRPr>
            </a:lvl1pPr>
          </a:lstStyle>
          <a:p>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a:xfrm>
            <a:off x="6873138" y="6425604"/>
            <a:ext cx="1651102" cy="363500"/>
          </a:xfrm>
          <a:prstGeom prst="rect">
            <a:avLst/>
          </a:prstGeom>
        </p:spPr>
        <p:txBody>
          <a:bodyPr/>
          <a:lstStyle/>
          <a:p>
            <a:endParaRPr lang="en-US" dirty="0"/>
          </a:p>
        </p:txBody>
      </p:sp>
      <p:sp>
        <p:nvSpPr>
          <p:cNvPr id="10" name="Freeform 9"/>
          <p:cNvSpPr>
            <a:spLocks/>
          </p:cNvSpPr>
          <p:nvPr userDrawn="1"/>
        </p:nvSpPr>
        <p:spPr bwMode="auto">
          <a:xfrm>
            <a:off x="380430" y="870057"/>
            <a:ext cx="1169049" cy="328501"/>
          </a:xfrm>
          <a:custGeom>
            <a:avLst/>
            <a:gdLst>
              <a:gd name="T0" fmla="*/ 992 w 992"/>
              <a:gd name="T1" fmla="*/ 164 h 276"/>
              <a:gd name="T2" fmla="*/ 828 w 992"/>
              <a:gd name="T3" fmla="*/ 137 h 276"/>
              <a:gd name="T4" fmla="*/ 540 w 992"/>
              <a:gd name="T5" fmla="*/ 34 h 276"/>
              <a:gd name="T6" fmla="*/ 366 w 992"/>
              <a:gd name="T7" fmla="*/ 131 h 276"/>
              <a:gd name="T8" fmla="*/ 151 w 992"/>
              <a:gd name="T9" fmla="*/ 116 h 276"/>
              <a:gd name="T10" fmla="*/ 0 w 992"/>
              <a:gd name="T11" fmla="*/ 175 h 276"/>
              <a:gd name="T12" fmla="*/ 164 w 992"/>
              <a:gd name="T13" fmla="*/ 162 h 276"/>
              <a:gd name="T14" fmla="*/ 672 w 992"/>
              <a:gd name="T15" fmla="*/ 226 h 276"/>
              <a:gd name="T16" fmla="*/ 992 w 992"/>
              <a:gd name="T17"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276">
                <a:moveTo>
                  <a:pt x="992" y="164"/>
                </a:moveTo>
                <a:cubicBezTo>
                  <a:pt x="992" y="164"/>
                  <a:pt x="917" y="164"/>
                  <a:pt x="828" y="137"/>
                </a:cubicBezTo>
                <a:cubicBezTo>
                  <a:pt x="739" y="109"/>
                  <a:pt x="670" y="0"/>
                  <a:pt x="540" y="34"/>
                </a:cubicBezTo>
                <a:cubicBezTo>
                  <a:pt x="409" y="68"/>
                  <a:pt x="440" y="132"/>
                  <a:pt x="366" y="131"/>
                </a:cubicBezTo>
                <a:cubicBezTo>
                  <a:pt x="293" y="130"/>
                  <a:pt x="251" y="79"/>
                  <a:pt x="151" y="116"/>
                </a:cubicBezTo>
                <a:cubicBezTo>
                  <a:pt x="83" y="140"/>
                  <a:pt x="0" y="175"/>
                  <a:pt x="0" y="175"/>
                </a:cubicBezTo>
                <a:cubicBezTo>
                  <a:pt x="0" y="175"/>
                  <a:pt x="55" y="166"/>
                  <a:pt x="164" y="162"/>
                </a:cubicBezTo>
                <a:cubicBezTo>
                  <a:pt x="274" y="157"/>
                  <a:pt x="507" y="276"/>
                  <a:pt x="672" y="226"/>
                </a:cubicBezTo>
                <a:cubicBezTo>
                  <a:pt x="837" y="175"/>
                  <a:pt x="942" y="203"/>
                  <a:pt x="992" y="164"/>
                </a:cubicBezTo>
                <a:close/>
              </a:path>
            </a:pathLst>
          </a:custGeom>
          <a:noFill/>
          <a:ln w="38100" cap="flat">
            <a:solidFill>
              <a:schemeClr val="accent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dirty="0"/>
          </a:p>
        </p:txBody>
      </p:sp>
      <p:grpSp>
        <p:nvGrpSpPr>
          <p:cNvPr id="21" name="Group 20"/>
          <p:cNvGrpSpPr/>
          <p:nvPr userDrawn="1"/>
        </p:nvGrpSpPr>
        <p:grpSpPr>
          <a:xfrm>
            <a:off x="683130" y="1620208"/>
            <a:ext cx="3281939" cy="3216300"/>
            <a:chOff x="1024696" y="2430312"/>
            <a:chExt cx="4922908" cy="4824450"/>
          </a:xfrm>
        </p:grpSpPr>
        <p:pic>
          <p:nvPicPr>
            <p:cNvPr id="4" name="Picture 3"/>
            <p:cNvPicPr>
              <a:picLocks noChangeAspect="1"/>
            </p:cNvPicPr>
            <p:nvPr userDrawn="1"/>
          </p:nvPicPr>
          <p:blipFill>
            <a:blip r:embed="rId5"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024696" y="2430312"/>
              <a:ext cx="4922908" cy="4824450"/>
            </a:xfrm>
            <a:prstGeom prst="rect">
              <a:avLst/>
            </a:prstGeom>
          </p:spPr>
        </p:pic>
        <p:grpSp>
          <p:nvGrpSpPr>
            <p:cNvPr id="20" name="Group 19"/>
            <p:cNvGrpSpPr/>
            <p:nvPr userDrawn="1"/>
          </p:nvGrpSpPr>
          <p:grpSpPr>
            <a:xfrm>
              <a:off x="1754026" y="3102920"/>
              <a:ext cx="4009211" cy="3449405"/>
              <a:chOff x="6291159" y="887213"/>
              <a:chExt cx="8075072" cy="6947550"/>
            </a:xfrm>
          </p:grpSpPr>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09861" y="887213"/>
                <a:ext cx="6856370" cy="6856370"/>
              </a:xfrm>
              <a:prstGeom prst="rect">
                <a:avLst/>
              </a:prstGeom>
            </p:spPr>
          </p:pic>
          <p:pic>
            <p:nvPicPr>
              <p:cNvPr id="18" name="Picture 17"/>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291159" y="6709810"/>
                <a:ext cx="7051998" cy="1124953"/>
              </a:xfrm>
              <a:prstGeom prst="rect">
                <a:avLst/>
              </a:prstGeom>
            </p:spPr>
          </p:pic>
          <p:pic>
            <p:nvPicPr>
              <p:cNvPr id="19" name="Picture 18"/>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731023" y="3853348"/>
                <a:ext cx="3328143" cy="3328143"/>
              </a:xfrm>
              <a:prstGeom prst="rect">
                <a:avLst/>
              </a:prstGeom>
            </p:spPr>
          </p:pic>
        </p:grpSp>
      </p:grpSp>
      <p:sp>
        <p:nvSpPr>
          <p:cNvPr id="22" name="Rectangle 21">
            <a:extLst>
              <a:ext uri="{FF2B5EF4-FFF2-40B4-BE49-F238E27FC236}">
                <a16:creationId xmlns:a16="http://schemas.microsoft.com/office/drawing/2014/main" id="{FFFD898F-103C-F14D-85A5-5DFDF32D1E06}"/>
              </a:ext>
            </a:extLst>
          </p:cNvPr>
          <p:cNvSpPr/>
          <p:nvPr userDrawn="1"/>
        </p:nvSpPr>
        <p:spPr>
          <a:xfrm>
            <a:off x="3876525" y="3990035"/>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Tree>
    <p:extLst>
      <p:ext uri="{BB962C8B-B14F-4D97-AF65-F5344CB8AC3E}">
        <p14:creationId xmlns:p14="http://schemas.microsoft.com/office/powerpoint/2010/main" val="138552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42" presetClass="entr" presetSubtype="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1000" fill="hold"/>
                                        <p:tgtEl>
                                          <p:spTgt spid="21"/>
                                        </p:tgtEl>
                                        <p:attrNameLst>
                                          <p:attrName>ppt_y</p:attrName>
                                        </p:attrNameLst>
                                      </p:cBhvr>
                                      <p:tavLst>
                                        <p:tav tm="0">
                                          <p:val>
                                            <p:strVal val="#ppt_y+.1"/>
                                          </p:val>
                                        </p:tav>
                                        <p:tav tm="100000">
                                          <p:val>
                                            <p:strVal val="#ppt_y"/>
                                          </p:val>
                                        </p:tav>
                                      </p:tavLst>
                                    </p:anim>
                                  </p:childTnLst>
                                </p:cTn>
                              </p:par>
                              <p:par>
                                <p:cTn id="13" presetID="22" presetClass="entr" presetSubtype="8" fill="hold" grpId="0" nodeType="withEffect">
                                  <p:stCondLst>
                                    <p:cond delay="100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ure Layout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grayscl/>
            <a:extLst>
              <a:ext uri="{28A0092B-C50C-407E-A947-70E740481C1C}">
                <a14:useLocalDpi xmlns:a14="http://schemas.microsoft.com/office/drawing/2010/main"/>
              </a:ext>
            </a:extLst>
          </a:blip>
          <a:stretch>
            <a:fillRect/>
          </a:stretch>
        </p:blipFill>
        <p:spPr>
          <a:xfrm>
            <a:off x="0" y="4934"/>
            <a:ext cx="1774371" cy="6866045"/>
          </a:xfrm>
          <a:prstGeom prst="rect">
            <a:avLst/>
          </a:prstGeom>
        </p:spPr>
      </p:pic>
      <p:sp>
        <p:nvSpPr>
          <p:cNvPr id="2" name="Title 1"/>
          <p:cNvSpPr>
            <a:spLocks noGrp="1"/>
          </p:cNvSpPr>
          <p:nvPr>
            <p:ph type="title"/>
          </p:nvPr>
        </p:nvSpPr>
        <p:spPr>
          <a:xfrm>
            <a:off x="622301" y="127074"/>
            <a:ext cx="10947400" cy="1019338"/>
          </a:xfrm>
        </p:spPr>
        <p:txBody>
          <a:bodyPr anchor="b"/>
          <a:lstStyle>
            <a:lvl1pPr>
              <a:defRPr sz="2667" b="1">
                <a:latin typeface="+mn-lt"/>
              </a:defRPr>
            </a:lvl1pPr>
          </a:lstStyle>
          <a:p>
            <a:r>
              <a:rPr lang="en-US" dirty="0"/>
              <a:t>Click to edit Master title style</a:t>
            </a: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Tree>
    <p:custDataLst>
      <p:tags r:id="rId1"/>
    </p:custDataLst>
    <p:extLst>
      <p:ext uri="{BB962C8B-B14F-4D97-AF65-F5344CB8AC3E}">
        <p14:creationId xmlns:p14="http://schemas.microsoft.com/office/powerpoint/2010/main" val="66928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ure Layout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2" y="5715541"/>
            <a:ext cx="12191317" cy="1141919"/>
          </a:xfrm>
          <a:prstGeom prst="rect">
            <a:avLst/>
          </a:prstGeom>
        </p:spPr>
      </p:pic>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6" name="Title 1"/>
          <p:cNvSpPr>
            <a:spLocks noGrp="1"/>
          </p:cNvSpPr>
          <p:nvPr>
            <p:ph type="title"/>
          </p:nvPr>
        </p:nvSpPr>
        <p:spPr>
          <a:xfrm>
            <a:off x="622301" y="127074"/>
            <a:ext cx="10947400" cy="1019338"/>
          </a:xfrm>
        </p:spPr>
        <p:txBody>
          <a:bodyPr anchor="b"/>
          <a:lstStyle>
            <a:lvl1pPr>
              <a:defRPr sz="2667" b="1">
                <a:latin typeface="+mn-lt"/>
              </a:defRPr>
            </a:lvl1pPr>
          </a:lstStyle>
          <a:p>
            <a:r>
              <a:rPr lang="en-US" dirty="0"/>
              <a:t>Click to edit Master title style</a:t>
            </a:r>
          </a:p>
        </p:txBody>
      </p:sp>
      <p:sp>
        <p:nvSpPr>
          <p:cNvPr id="7" name="Rectangle 6">
            <a:extLst>
              <a:ext uri="{FF2B5EF4-FFF2-40B4-BE49-F238E27FC236}">
                <a16:creationId xmlns:a16="http://schemas.microsoft.com/office/drawing/2014/main" id="{FFFD898F-103C-F14D-85A5-5DFDF32D1E06}"/>
              </a:ext>
            </a:extLst>
          </p:cNvPr>
          <p:cNvSpPr/>
          <p:nvPr userDrawn="1"/>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Tree>
    <p:custDataLst>
      <p:tags r:id="rId1"/>
    </p:custDataLst>
    <p:extLst>
      <p:ext uri="{BB962C8B-B14F-4D97-AF65-F5344CB8AC3E}">
        <p14:creationId xmlns:p14="http://schemas.microsoft.com/office/powerpoint/2010/main" val="3207751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Layout 1">
    <p:spTree>
      <p:nvGrpSpPr>
        <p:cNvPr id="1" name=""/>
        <p:cNvGrpSpPr/>
        <p:nvPr/>
      </p:nvGrpSpPr>
      <p:grpSpPr>
        <a:xfrm>
          <a:off x="0" y="0"/>
          <a:ext cx="0" cy="0"/>
          <a:chOff x="0" y="0"/>
          <a:chExt cx="0" cy="0"/>
        </a:xfrm>
      </p:grpSpPr>
      <p:sp>
        <p:nvSpPr>
          <p:cNvPr id="2" name="Title 1"/>
          <p:cNvSpPr>
            <a:spLocks noGrp="1"/>
          </p:cNvSpPr>
          <p:nvPr>
            <p:ph type="title"/>
          </p:nvPr>
        </p:nvSpPr>
        <p:spPr>
          <a:xfrm>
            <a:off x="622301" y="127074"/>
            <a:ext cx="10947400" cy="1019338"/>
          </a:xfrm>
        </p:spPr>
        <p:txBody>
          <a:bodyPr anchor="b"/>
          <a:lstStyle>
            <a:lvl1pPr>
              <a:defRPr sz="2667"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47376" y="386224"/>
            <a:ext cx="3263675" cy="1621677"/>
          </a:xfrm>
          <a:prstGeom prst="rect">
            <a:avLst/>
          </a:prstGeom>
        </p:spPr>
      </p:pic>
    </p:spTree>
    <p:custDataLst>
      <p:tags r:id="rId1"/>
    </p:custDataLst>
    <p:extLst>
      <p:ext uri="{BB962C8B-B14F-4D97-AF65-F5344CB8AC3E}">
        <p14:creationId xmlns:p14="http://schemas.microsoft.com/office/powerpoint/2010/main" val="2987506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Layout 2">
    <p:spTree>
      <p:nvGrpSpPr>
        <p:cNvPr id="1" name=""/>
        <p:cNvGrpSpPr/>
        <p:nvPr/>
      </p:nvGrpSpPr>
      <p:grpSpPr>
        <a:xfrm>
          <a:off x="0" y="0"/>
          <a:ext cx="0" cy="0"/>
          <a:chOff x="0" y="0"/>
          <a:chExt cx="0" cy="0"/>
        </a:xfrm>
      </p:grpSpPr>
      <p:sp>
        <p:nvSpPr>
          <p:cNvPr id="2" name="Title 1"/>
          <p:cNvSpPr>
            <a:spLocks noGrp="1"/>
          </p:cNvSpPr>
          <p:nvPr>
            <p:ph type="title"/>
          </p:nvPr>
        </p:nvSpPr>
        <p:spPr>
          <a:xfrm>
            <a:off x="622301" y="127074"/>
            <a:ext cx="10947400" cy="1019338"/>
          </a:xfrm>
        </p:spPr>
        <p:txBody>
          <a:bodyPr anchor="b"/>
          <a:lstStyle>
            <a:lvl1pPr>
              <a:defRPr sz="2667"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Tree>
    <p:custDataLst>
      <p:tags r:id="rId1"/>
    </p:custDataLst>
    <p:extLst>
      <p:ext uri="{BB962C8B-B14F-4D97-AF65-F5344CB8AC3E}">
        <p14:creationId xmlns:p14="http://schemas.microsoft.com/office/powerpoint/2010/main" val="1213851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Layout 3">
    <p:spTree>
      <p:nvGrpSpPr>
        <p:cNvPr id="1" name=""/>
        <p:cNvGrpSpPr/>
        <p:nvPr/>
      </p:nvGrpSpPr>
      <p:grpSpPr>
        <a:xfrm>
          <a:off x="0" y="0"/>
          <a:ext cx="0" cy="0"/>
          <a:chOff x="0" y="0"/>
          <a:chExt cx="0" cy="0"/>
        </a:xfrm>
      </p:grpSpPr>
      <p:sp>
        <p:nvSpPr>
          <p:cNvPr id="2" name="Title 1"/>
          <p:cNvSpPr>
            <a:spLocks noGrp="1"/>
          </p:cNvSpPr>
          <p:nvPr>
            <p:ph type="title"/>
          </p:nvPr>
        </p:nvSpPr>
        <p:spPr>
          <a:xfrm>
            <a:off x="622301" y="127074"/>
            <a:ext cx="10765027" cy="1019338"/>
          </a:xfrm>
        </p:spPr>
        <p:txBody>
          <a:bodyPr anchor="b"/>
          <a:lstStyle>
            <a:lvl1pPr>
              <a:defRPr sz="2667"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168122" y="763883"/>
            <a:ext cx="3023878" cy="1422523"/>
          </a:xfrm>
          <a:prstGeom prst="rect">
            <a:avLst/>
          </a:prstGeom>
        </p:spPr>
      </p:pic>
    </p:spTree>
    <p:custDataLst>
      <p:tags r:id="rId1"/>
    </p:custDataLst>
    <p:extLst>
      <p:ext uri="{BB962C8B-B14F-4D97-AF65-F5344CB8AC3E}">
        <p14:creationId xmlns:p14="http://schemas.microsoft.com/office/powerpoint/2010/main" val="665186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mp; Border">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389" y="-5328"/>
            <a:ext cx="3422315" cy="6860245"/>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51478" y="2108042"/>
            <a:ext cx="1275000" cy="288750"/>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59233" y="1667799"/>
            <a:ext cx="934491" cy="250717"/>
          </a:xfrm>
          <a:prstGeom prst="rect">
            <a:avLst/>
          </a:prstGeom>
        </p:spPr>
      </p:pic>
      <p:sp>
        <p:nvSpPr>
          <p:cNvPr id="2" name="Title 1"/>
          <p:cNvSpPr>
            <a:spLocks noGrp="1"/>
          </p:cNvSpPr>
          <p:nvPr userDrawn="1">
            <p:ph type="title"/>
          </p:nvPr>
        </p:nvSpPr>
        <p:spPr>
          <a:xfrm>
            <a:off x="3662589" y="127074"/>
            <a:ext cx="8027787" cy="1019338"/>
          </a:xfrm>
        </p:spPr>
        <p:txBody>
          <a:bodyPr anchor="b"/>
          <a:lstStyle>
            <a:lvl1pPr algn="l" defTabSz="304803" rtl="0" eaLnBrk="1" fontAlgn="base" hangingPunct="1">
              <a:spcBef>
                <a:spcPct val="20000"/>
              </a:spcBef>
              <a:spcAft>
                <a:spcPct val="0"/>
              </a:spcAft>
              <a:buClr>
                <a:srgbClr val="000000"/>
              </a:buClr>
              <a:buFont typeface="Arial" charset="0"/>
              <a:defRPr lang="en-US" sz="2667" b="1" baseline="0" dirty="0">
                <a:solidFill>
                  <a:schemeClr val="tx1"/>
                </a:solidFill>
                <a:latin typeface="+mn-lt"/>
                <a:ea typeface="+mj-ea"/>
                <a:cs typeface="Oracle Sans" panose="020B0503020204020204" pitchFamily="34" charset="0"/>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3662589"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userDrawn="1">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75960" y="1304970"/>
            <a:ext cx="2606843" cy="2606843"/>
          </a:xfrm>
          <a:prstGeom prst="rect">
            <a:avLst/>
          </a:prstGeom>
        </p:spPr>
      </p:pic>
      <p:pic>
        <p:nvPicPr>
          <p:cNvPr id="4" name="Picture 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55680" y="2161018"/>
            <a:ext cx="3091510" cy="3091510"/>
          </a:xfrm>
          <a:prstGeom prst="rect">
            <a:avLst/>
          </a:prstGeom>
        </p:spPr>
      </p:pic>
    </p:spTree>
    <p:custDataLst>
      <p:tags r:id="rId1"/>
    </p:custDataLst>
    <p:extLst>
      <p:ext uri="{BB962C8B-B14F-4D97-AF65-F5344CB8AC3E}">
        <p14:creationId xmlns:p14="http://schemas.microsoft.com/office/powerpoint/2010/main" val="2001945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order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print">
            <a:grayscl/>
            <a:extLst>
              <a:ext uri="{28A0092B-C50C-407E-A947-70E740481C1C}">
                <a14:useLocalDpi xmlns:a14="http://schemas.microsoft.com/office/drawing/2010/main"/>
              </a:ext>
            </a:extLst>
          </a:blip>
          <a:srcRect/>
          <a:stretch/>
        </p:blipFill>
        <p:spPr>
          <a:xfrm>
            <a:off x="2084" y="-25941"/>
            <a:ext cx="5356763" cy="6861243"/>
          </a:xfrm>
          <a:prstGeom prst="rect">
            <a:avLst/>
          </a:prstGeom>
        </p:spPr>
      </p:pic>
      <p:pic>
        <p:nvPicPr>
          <p:cNvPr id="14" name="Picture 13"/>
          <p:cNvPicPr>
            <a:picLocks noChangeAspect="1"/>
          </p:cNvPicPr>
          <p:nvPr userDrawn="1"/>
        </p:nvPicPr>
        <p:blipFill>
          <a:blip r:embed="rId4">
            <a:grayscl/>
            <a:extLst>
              <a:ext uri="{28A0092B-C50C-407E-A947-70E740481C1C}">
                <a14:useLocalDpi xmlns:a14="http://schemas.microsoft.com/office/drawing/2010/main"/>
              </a:ext>
            </a:extLst>
          </a:blip>
          <a:stretch>
            <a:fillRect/>
          </a:stretch>
        </p:blipFill>
        <p:spPr>
          <a:xfrm>
            <a:off x="1164662" y="3316357"/>
            <a:ext cx="3757630" cy="1002724"/>
          </a:xfrm>
          <a:prstGeom prst="rect">
            <a:avLst/>
          </a:prstGeom>
        </p:spPr>
      </p:pic>
      <p:sp>
        <p:nvSpPr>
          <p:cNvPr id="2" name="Title 1"/>
          <p:cNvSpPr>
            <a:spLocks noGrp="1"/>
          </p:cNvSpPr>
          <p:nvPr>
            <p:ph type="title"/>
          </p:nvPr>
        </p:nvSpPr>
        <p:spPr>
          <a:xfrm>
            <a:off x="622301" y="127074"/>
            <a:ext cx="4636637" cy="1019338"/>
          </a:xfrm>
        </p:spPr>
        <p:txBody>
          <a:bodyPr anchor="b"/>
          <a:lstStyle>
            <a:lvl1pPr>
              <a:defRPr sz="2667" b="1">
                <a:solidFill>
                  <a:schemeClr val="tx1">
                    <a:lumMod val="90000"/>
                    <a:lumOff val="10000"/>
                  </a:schemeClr>
                </a:solidFill>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622301" y="1258824"/>
            <a:ext cx="274320" cy="36576"/>
          </a:xfrm>
          <a:prstGeom prst="rect">
            <a:avLst/>
          </a:prstGeom>
          <a:solidFill>
            <a:schemeClr val="bg1"/>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6" name="Freeform 5"/>
          <p:cNvSpPr>
            <a:spLocks/>
          </p:cNvSpPr>
          <p:nvPr userDrawn="1"/>
        </p:nvSpPr>
        <p:spPr bwMode="auto">
          <a:xfrm>
            <a:off x="1967371" y="3316357"/>
            <a:ext cx="1242483" cy="350308"/>
          </a:xfrm>
          <a:custGeom>
            <a:avLst/>
            <a:gdLst>
              <a:gd name="T0" fmla="*/ 992 w 992"/>
              <a:gd name="T1" fmla="*/ 164 h 276"/>
              <a:gd name="T2" fmla="*/ 828 w 992"/>
              <a:gd name="T3" fmla="*/ 137 h 276"/>
              <a:gd name="T4" fmla="*/ 540 w 992"/>
              <a:gd name="T5" fmla="*/ 34 h 276"/>
              <a:gd name="T6" fmla="*/ 366 w 992"/>
              <a:gd name="T7" fmla="*/ 131 h 276"/>
              <a:gd name="T8" fmla="*/ 151 w 992"/>
              <a:gd name="T9" fmla="*/ 116 h 276"/>
              <a:gd name="T10" fmla="*/ 0 w 992"/>
              <a:gd name="T11" fmla="*/ 175 h 276"/>
              <a:gd name="T12" fmla="*/ 164 w 992"/>
              <a:gd name="T13" fmla="*/ 162 h 276"/>
              <a:gd name="T14" fmla="*/ 672 w 992"/>
              <a:gd name="T15" fmla="*/ 226 h 276"/>
              <a:gd name="T16" fmla="*/ 992 w 992"/>
              <a:gd name="T17"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276">
                <a:moveTo>
                  <a:pt x="992" y="164"/>
                </a:moveTo>
                <a:cubicBezTo>
                  <a:pt x="992" y="164"/>
                  <a:pt x="917" y="164"/>
                  <a:pt x="828" y="137"/>
                </a:cubicBezTo>
                <a:cubicBezTo>
                  <a:pt x="739" y="109"/>
                  <a:pt x="670" y="0"/>
                  <a:pt x="540" y="34"/>
                </a:cubicBezTo>
                <a:cubicBezTo>
                  <a:pt x="409" y="68"/>
                  <a:pt x="440" y="132"/>
                  <a:pt x="366" y="131"/>
                </a:cubicBezTo>
                <a:cubicBezTo>
                  <a:pt x="293" y="130"/>
                  <a:pt x="251" y="79"/>
                  <a:pt x="151" y="116"/>
                </a:cubicBezTo>
                <a:cubicBezTo>
                  <a:pt x="83" y="140"/>
                  <a:pt x="0" y="175"/>
                  <a:pt x="0" y="175"/>
                </a:cubicBezTo>
                <a:cubicBezTo>
                  <a:pt x="0" y="175"/>
                  <a:pt x="55" y="166"/>
                  <a:pt x="164" y="162"/>
                </a:cubicBezTo>
                <a:cubicBezTo>
                  <a:pt x="274" y="157"/>
                  <a:pt x="507" y="276"/>
                  <a:pt x="672" y="226"/>
                </a:cubicBezTo>
                <a:cubicBezTo>
                  <a:pt x="837" y="175"/>
                  <a:pt x="942" y="203"/>
                  <a:pt x="992" y="164"/>
                </a:cubicBezTo>
                <a:close/>
              </a:path>
            </a:pathLst>
          </a:custGeom>
          <a:noFill/>
          <a:ln w="301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dirty="0"/>
          </a:p>
        </p:txBody>
      </p:sp>
      <p:sp>
        <p:nvSpPr>
          <p:cNvPr id="17" name="Freeform 9"/>
          <p:cNvSpPr>
            <a:spLocks/>
          </p:cNvSpPr>
          <p:nvPr userDrawn="1"/>
        </p:nvSpPr>
        <p:spPr bwMode="auto">
          <a:xfrm>
            <a:off x="759461" y="1695418"/>
            <a:ext cx="962961" cy="334321"/>
          </a:xfrm>
          <a:custGeom>
            <a:avLst/>
            <a:gdLst>
              <a:gd name="T0" fmla="*/ 0 w 849"/>
              <a:gd name="T1" fmla="*/ 217 h 291"/>
              <a:gd name="T2" fmla="*/ 209 w 849"/>
              <a:gd name="T3" fmla="*/ 182 h 291"/>
              <a:gd name="T4" fmla="*/ 524 w 849"/>
              <a:gd name="T5" fmla="*/ 55 h 291"/>
              <a:gd name="T6" fmla="*/ 849 w 849"/>
              <a:gd name="T7" fmla="*/ 171 h 291"/>
              <a:gd name="T8" fmla="*/ 617 w 849"/>
              <a:gd name="T9" fmla="*/ 246 h 291"/>
              <a:gd name="T10" fmla="*/ 0 w 849"/>
              <a:gd name="T11" fmla="*/ 217 h 291"/>
            </a:gdLst>
            <a:ahLst/>
            <a:cxnLst>
              <a:cxn ang="0">
                <a:pos x="T0" y="T1"/>
              </a:cxn>
              <a:cxn ang="0">
                <a:pos x="T2" y="T3"/>
              </a:cxn>
              <a:cxn ang="0">
                <a:pos x="T4" y="T5"/>
              </a:cxn>
              <a:cxn ang="0">
                <a:pos x="T6" y="T7"/>
              </a:cxn>
              <a:cxn ang="0">
                <a:pos x="T8" y="T9"/>
              </a:cxn>
              <a:cxn ang="0">
                <a:pos x="T10" y="T11"/>
              </a:cxn>
            </a:cxnLst>
            <a:rect l="0" t="0" r="r" b="b"/>
            <a:pathLst>
              <a:path w="849" h="291">
                <a:moveTo>
                  <a:pt x="0" y="217"/>
                </a:moveTo>
                <a:cubicBezTo>
                  <a:pt x="82" y="188"/>
                  <a:pt x="111" y="165"/>
                  <a:pt x="209" y="182"/>
                </a:cubicBezTo>
                <a:cubicBezTo>
                  <a:pt x="308" y="200"/>
                  <a:pt x="345" y="0"/>
                  <a:pt x="524" y="55"/>
                </a:cubicBezTo>
                <a:cubicBezTo>
                  <a:pt x="713" y="112"/>
                  <a:pt x="628" y="223"/>
                  <a:pt x="849" y="171"/>
                </a:cubicBezTo>
                <a:cubicBezTo>
                  <a:pt x="849" y="171"/>
                  <a:pt x="790" y="225"/>
                  <a:pt x="617" y="246"/>
                </a:cubicBezTo>
                <a:cubicBezTo>
                  <a:pt x="268" y="291"/>
                  <a:pt x="58" y="194"/>
                  <a:pt x="0" y="217"/>
                </a:cubicBezTo>
                <a:close/>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dirty="0"/>
          </a:p>
        </p:txBody>
      </p:sp>
    </p:spTree>
    <p:custDataLst>
      <p:tags r:id="rId1"/>
    </p:custDataLst>
    <p:extLst>
      <p:ext uri="{BB962C8B-B14F-4D97-AF65-F5344CB8AC3E}">
        <p14:creationId xmlns:p14="http://schemas.microsoft.com/office/powerpoint/2010/main" val="3438566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Slide_01">
    <p:spTree>
      <p:nvGrpSpPr>
        <p:cNvPr id="1" name=""/>
        <p:cNvGrpSpPr/>
        <p:nvPr/>
      </p:nvGrpSpPr>
      <p:grpSpPr>
        <a:xfrm>
          <a:off x="0" y="0"/>
          <a:ext cx="0" cy="0"/>
          <a:chOff x="0" y="0"/>
          <a:chExt cx="0" cy="0"/>
        </a:xfrm>
      </p:grpSpPr>
      <p:sp>
        <p:nvSpPr>
          <p:cNvPr id="2" name="Title 1"/>
          <p:cNvSpPr>
            <a:spLocks noGrp="1"/>
          </p:cNvSpPr>
          <p:nvPr>
            <p:ph type="title"/>
          </p:nvPr>
        </p:nvSpPr>
        <p:spPr>
          <a:xfrm>
            <a:off x="622301" y="690905"/>
            <a:ext cx="10947400" cy="1019338"/>
          </a:xfrm>
        </p:spPr>
        <p:txBody>
          <a:bodyPr anchor="b"/>
          <a:lstStyle>
            <a:lvl1pPr>
              <a:defRPr sz="2667"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622301" y="1822655"/>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Tree>
    <p:custDataLst>
      <p:tags r:id="rId1"/>
    </p:custDataLst>
    <p:extLst>
      <p:ext uri="{BB962C8B-B14F-4D97-AF65-F5344CB8AC3E}">
        <p14:creationId xmlns:p14="http://schemas.microsoft.com/office/powerpoint/2010/main" val="2069095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st Tracking">
    <p:spTree>
      <p:nvGrpSpPr>
        <p:cNvPr id="1" name=""/>
        <p:cNvGrpSpPr/>
        <p:nvPr/>
      </p:nvGrpSpPr>
      <p:grpSpPr>
        <a:xfrm>
          <a:off x="0" y="0"/>
          <a:ext cx="0" cy="0"/>
          <a:chOff x="0" y="0"/>
          <a:chExt cx="0" cy="0"/>
        </a:xfrm>
      </p:grpSpPr>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62148" y="448287"/>
            <a:ext cx="2477331" cy="945085"/>
          </a:xfrm>
          <a:prstGeom prst="rect">
            <a:avLst/>
          </a:prstGeom>
        </p:spPr>
      </p:pic>
      <p:sp>
        <p:nvSpPr>
          <p:cNvPr id="5" name="Title 1"/>
          <p:cNvSpPr>
            <a:spLocks noGrp="1"/>
          </p:cNvSpPr>
          <p:nvPr>
            <p:ph type="title"/>
          </p:nvPr>
        </p:nvSpPr>
        <p:spPr>
          <a:xfrm>
            <a:off x="631825" y="2414922"/>
            <a:ext cx="4359277" cy="1019338"/>
          </a:xfrm>
        </p:spPr>
        <p:txBody>
          <a:bodyPr anchor="b"/>
          <a:lstStyle>
            <a:lvl1pPr>
              <a:defRPr sz="3600" b="0">
                <a:latin typeface="+mj-lt"/>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30042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sp>
        <p:nvSpPr>
          <p:cNvPr id="7" name="Rectangle 6"/>
          <p:cNvSpPr/>
          <p:nvPr userDrawn="1"/>
        </p:nvSpPr>
        <p:spPr bwMode="auto">
          <a:xfrm>
            <a:off x="0" y="1"/>
            <a:ext cx="9448800" cy="6876197"/>
          </a:xfrm>
          <a:prstGeom prst="rect">
            <a:avLst/>
          </a:prstGeom>
          <a:blipFill dpi="0" rotWithShape="1">
            <a:blip r:embed="rId3" cstate="screen">
              <a:grayscl/>
              <a:extLst>
                <a:ext uri="{28A0092B-C50C-407E-A947-70E740481C1C}">
                  <a14:useLocalDpi xmlns:a14="http://schemas.microsoft.com/office/drawing/2010/main"/>
                </a:ext>
              </a:extLst>
            </a:blip>
            <a:srcRect/>
            <a:tile tx="0" ty="0" sx="100000" sy="100000" flip="none" algn="tl"/>
          </a:blipFill>
          <a:ln w="28575" cap="flat" cmpd="sng" algn="ctr">
            <a:noFill/>
            <a:prstDash val="solid"/>
            <a:round/>
            <a:headEnd type="none" w="sm" len="sm"/>
            <a:tailEnd type="none" w="sm" len="sm"/>
          </a:ln>
          <a:effectLst/>
        </p:spPr>
        <p:txBody>
          <a:bodyPr vert="horz" wrap="square" lIns="60960" tIns="30480" rIns="60960" bIns="30480" numCol="1" rtlCol="0" anchor="t" anchorCtr="0" compatLnSpc="1">
            <a:prstTxWarp prst="textNoShape">
              <a:avLst/>
            </a:prstTxWarp>
          </a:bodyPr>
          <a:lstStyle/>
          <a:p>
            <a:pPr marL="0" marR="0" indent="0" algn="ctr" defTabSz="15240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200" b="0" i="0" u="none" strike="noStrike" cap="none" normalizeH="0" baseline="0" dirty="0">
              <a:ln>
                <a:noFill/>
              </a:ln>
              <a:solidFill>
                <a:schemeClr val="tx1"/>
              </a:solidFill>
              <a:effectLst/>
              <a:latin typeface="Arial" pitchFamily="34" charset="0"/>
            </a:endParaRPr>
          </a:p>
        </p:txBody>
      </p:sp>
      <p:pic>
        <p:nvPicPr>
          <p:cNvPr id="8" name="Picture 7"/>
          <p:cNvPicPr>
            <a:picLocks noChangeAspect="1"/>
          </p:cNvPicPr>
          <p:nvPr userDrawn="1"/>
        </p:nvPicPr>
        <p:blipFill rotWithShape="1">
          <a:blip r:embed="rId4" cstate="screen">
            <a:lum bright="70000" contrast="-70000"/>
            <a:extLst>
              <a:ext uri="{28A0092B-C50C-407E-A947-70E740481C1C}">
                <a14:useLocalDpi xmlns:a14="http://schemas.microsoft.com/office/drawing/2010/main"/>
              </a:ext>
            </a:extLst>
          </a:blip>
          <a:srcRect/>
          <a:stretch/>
        </p:blipFill>
        <p:spPr>
          <a:xfrm>
            <a:off x="9448801" y="0"/>
            <a:ext cx="2743199" cy="6858000"/>
          </a:xfrm>
          <a:prstGeom prst="rect">
            <a:avLst/>
          </a:prstGeom>
        </p:spPr>
      </p:pic>
      <p:pic>
        <p:nvPicPr>
          <p:cNvPr id="22" name="Picture 21"/>
          <p:cNvPicPr>
            <a:picLocks noChangeAspect="1"/>
          </p:cNvPicPr>
          <p:nvPr userDrawn="1"/>
        </p:nvPicPr>
        <p:blipFill rotWithShape="1">
          <a:blip r:embed="rId5" cstate="screen">
            <a:duotone>
              <a:schemeClr val="bg2">
                <a:shade val="45000"/>
                <a:satMod val="135000"/>
              </a:schemeClr>
              <a:prstClr val="white"/>
            </a:duotone>
            <a:lum bright="20000" contrast="-20000"/>
            <a:extLst>
              <a:ext uri="{28A0092B-C50C-407E-A947-70E740481C1C}">
                <a14:useLocalDpi xmlns:a14="http://schemas.microsoft.com/office/drawing/2010/main"/>
              </a:ext>
            </a:extLst>
          </a:blip>
          <a:srcRect r="38823"/>
          <a:stretch/>
        </p:blipFill>
        <p:spPr>
          <a:xfrm flipH="1">
            <a:off x="1" y="4539134"/>
            <a:ext cx="3088947" cy="1728553"/>
          </a:xfrm>
          <a:prstGeom prst="rect">
            <a:avLst/>
          </a:prstGeom>
        </p:spPr>
      </p:pic>
      <p:sp>
        <p:nvSpPr>
          <p:cNvPr id="2" name="Title 1"/>
          <p:cNvSpPr>
            <a:spLocks noGrp="1"/>
          </p:cNvSpPr>
          <p:nvPr userDrawn="1">
            <p:ph type="title" hasCustomPrompt="1"/>
          </p:nvPr>
        </p:nvSpPr>
        <p:spPr>
          <a:xfrm>
            <a:off x="605859" y="1046441"/>
            <a:ext cx="6741667" cy="1019338"/>
          </a:xfrm>
        </p:spPr>
        <p:txBody>
          <a:bodyPr anchor="b"/>
          <a:lstStyle>
            <a:lvl1pPr>
              <a:defRPr sz="4000" b="0">
                <a:latin typeface="+mj-lt"/>
              </a:defRPr>
            </a:lvl1pPr>
          </a:lstStyle>
          <a:p>
            <a:r>
              <a:rPr lang="en-US" dirty="0"/>
              <a:t>Overview</a:t>
            </a: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userDrawn="1">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5" name="Text Placeholder 4"/>
          <p:cNvSpPr>
            <a:spLocks noGrp="1"/>
          </p:cNvSpPr>
          <p:nvPr userDrawn="1">
            <p:ph type="body" sz="quarter" idx="10"/>
          </p:nvPr>
        </p:nvSpPr>
        <p:spPr>
          <a:xfrm>
            <a:off x="605859" y="3418796"/>
            <a:ext cx="6741667" cy="699294"/>
          </a:xfrm>
          <a:noFill/>
        </p:spPr>
        <p:txBody>
          <a:bodyPr lIns="91440" tIns="91440" rIns="91440" bIns="91440"/>
          <a:lstStyle>
            <a:lvl1pPr>
              <a:spcBef>
                <a:spcPts val="3600"/>
              </a:spcBef>
              <a:defRPr sz="3200" b="1">
                <a:solidFill>
                  <a:schemeClr val="bg2">
                    <a:lumMod val="25000"/>
                  </a:schemeClr>
                </a:solidFill>
              </a:defRPr>
            </a:lvl1pPr>
          </a:lstStyle>
          <a:p>
            <a:pPr lvl="0"/>
            <a:r>
              <a:rPr lang="en-US" dirty="0"/>
              <a:t>Click to edit Master text styles</a:t>
            </a:r>
          </a:p>
        </p:txBody>
      </p:sp>
      <p:sp>
        <p:nvSpPr>
          <p:cNvPr id="13" name="Rectangle 12">
            <a:extLst>
              <a:ext uri="{FF2B5EF4-FFF2-40B4-BE49-F238E27FC236}">
                <a16:creationId xmlns:a16="http://schemas.microsoft.com/office/drawing/2014/main" id="{FFFD898F-103C-F14D-85A5-5DFDF32D1E06}"/>
              </a:ext>
            </a:extLst>
          </p:cNvPr>
          <p:cNvSpPr/>
          <p:nvPr userDrawn="1"/>
        </p:nvSpPr>
        <p:spPr>
          <a:xfrm>
            <a:off x="624056" y="2257047"/>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Tree>
    <p:custDataLst>
      <p:tags r:id="rId1"/>
    </p:custDataLst>
    <p:extLst>
      <p:ext uri="{BB962C8B-B14F-4D97-AF65-F5344CB8AC3E}">
        <p14:creationId xmlns:p14="http://schemas.microsoft.com/office/powerpoint/2010/main" val="281297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hat's Right 1">
    <p:spTree>
      <p:nvGrpSpPr>
        <p:cNvPr id="1" name=""/>
        <p:cNvGrpSpPr/>
        <p:nvPr/>
      </p:nvGrpSpPr>
      <p:grpSpPr>
        <a:xfrm>
          <a:off x="0" y="0"/>
          <a:ext cx="0" cy="0"/>
          <a:chOff x="0" y="0"/>
          <a:chExt cx="0" cy="0"/>
        </a:xfrm>
      </p:grpSpPr>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62148" y="448287"/>
            <a:ext cx="2477331" cy="945085"/>
          </a:xfrm>
          <a:prstGeom prst="rect">
            <a:avLst/>
          </a:prstGeom>
        </p:spPr>
      </p:pic>
      <p:sp>
        <p:nvSpPr>
          <p:cNvPr id="5" name="Title 1"/>
          <p:cNvSpPr>
            <a:spLocks noGrp="1"/>
          </p:cNvSpPr>
          <p:nvPr>
            <p:ph type="title"/>
          </p:nvPr>
        </p:nvSpPr>
        <p:spPr>
          <a:xfrm>
            <a:off x="631828" y="1548134"/>
            <a:ext cx="6435728" cy="1019338"/>
          </a:xfrm>
        </p:spPr>
        <p:txBody>
          <a:bodyPr anchor="b"/>
          <a:lstStyle>
            <a:lvl1pPr>
              <a:defRPr sz="3600" b="0">
                <a:latin typeface="+mj-lt"/>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044658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at's Right 2">
    <p:spTree>
      <p:nvGrpSpPr>
        <p:cNvPr id="1" name=""/>
        <p:cNvGrpSpPr/>
        <p:nvPr/>
      </p:nvGrpSpPr>
      <p:grpSpPr>
        <a:xfrm>
          <a:off x="0" y="0"/>
          <a:ext cx="0" cy="0"/>
          <a:chOff x="0" y="0"/>
          <a:chExt cx="0" cy="0"/>
        </a:xfrm>
      </p:grpSpPr>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62148" y="448287"/>
            <a:ext cx="2477331" cy="945085"/>
          </a:xfrm>
          <a:prstGeom prst="rect">
            <a:avLst/>
          </a:prstGeom>
        </p:spPr>
      </p:pic>
      <p:sp>
        <p:nvSpPr>
          <p:cNvPr id="5" name="Title 1"/>
          <p:cNvSpPr>
            <a:spLocks noGrp="1"/>
          </p:cNvSpPr>
          <p:nvPr>
            <p:ph type="title"/>
          </p:nvPr>
        </p:nvSpPr>
        <p:spPr>
          <a:xfrm>
            <a:off x="650877" y="33650"/>
            <a:ext cx="6435728" cy="1019338"/>
          </a:xfrm>
        </p:spPr>
        <p:txBody>
          <a:bodyPr anchor="b"/>
          <a:lstStyle>
            <a:lvl1pPr>
              <a:defRPr sz="3600" b="0">
                <a:latin typeface="+mj-lt"/>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404001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Slide_03">
    <p:spTree>
      <p:nvGrpSpPr>
        <p:cNvPr id="1" name=""/>
        <p:cNvGrpSpPr/>
        <p:nvPr/>
      </p:nvGrpSpPr>
      <p:grpSpPr>
        <a:xfrm>
          <a:off x="0" y="0"/>
          <a:ext cx="0" cy="0"/>
          <a:chOff x="0" y="0"/>
          <a:chExt cx="0" cy="0"/>
        </a:xfrm>
      </p:grpSpPr>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Tree>
    <p:custDataLst>
      <p:tags r:id="rId1"/>
    </p:custDataLst>
    <p:extLst>
      <p:ext uri="{BB962C8B-B14F-4D97-AF65-F5344CB8AC3E}">
        <p14:creationId xmlns:p14="http://schemas.microsoft.com/office/powerpoint/2010/main" val="1869272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_Layout">
    <p:spTree>
      <p:nvGrpSpPr>
        <p:cNvPr id="1" name=""/>
        <p:cNvGrpSpPr/>
        <p:nvPr/>
      </p:nvGrpSpPr>
      <p:grpSpPr>
        <a:xfrm>
          <a:off x="0" y="0"/>
          <a:ext cx="0" cy="0"/>
          <a:chOff x="0" y="0"/>
          <a:chExt cx="0" cy="0"/>
        </a:xfrm>
      </p:grpSpPr>
      <p:sp>
        <p:nvSpPr>
          <p:cNvPr id="2" name="Title 1"/>
          <p:cNvSpPr>
            <a:spLocks noGrp="1"/>
          </p:cNvSpPr>
          <p:nvPr>
            <p:ph type="title"/>
          </p:nvPr>
        </p:nvSpPr>
        <p:spPr>
          <a:xfrm>
            <a:off x="869960" y="3899712"/>
            <a:ext cx="7712069" cy="1019338"/>
          </a:xfrm>
        </p:spPr>
        <p:txBody>
          <a:bodyPr anchor="b"/>
          <a:lstStyle>
            <a:lvl1pPr>
              <a:defRPr sz="4000" b="1">
                <a:latin typeface="+mn-lt"/>
              </a:defRPr>
            </a:lvl1pPr>
          </a:lstStyle>
          <a:p>
            <a:r>
              <a:rPr lang="en-US" dirty="0"/>
              <a:t>Click to edit Master title style</a:t>
            </a: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grpSp>
        <p:nvGrpSpPr>
          <p:cNvPr id="3" name="Group 2"/>
          <p:cNvGrpSpPr/>
          <p:nvPr userDrawn="1"/>
        </p:nvGrpSpPr>
        <p:grpSpPr>
          <a:xfrm>
            <a:off x="8074394" y="975066"/>
            <a:ext cx="3741242" cy="1070851"/>
            <a:chOff x="10274280" y="1024189"/>
            <a:chExt cx="4447560" cy="1273020"/>
          </a:xfrm>
        </p:grpSpPr>
        <p:pic>
          <p:nvPicPr>
            <p:cNvPr id="6" name="Picture 5"/>
            <p:cNvPicPr>
              <a:picLocks noChangeAspect="1"/>
            </p:cNvPicPr>
            <p:nvPr userDrawn="1"/>
          </p:nvPicPr>
          <p:blipFill>
            <a:blip r:embed="rId3" cstate="screen">
              <a:grayscl/>
              <a:extLst>
                <a:ext uri="{28A0092B-C50C-407E-A947-70E740481C1C}">
                  <a14:useLocalDpi xmlns:a14="http://schemas.microsoft.com/office/drawing/2010/main"/>
                </a:ext>
              </a:extLst>
            </a:blip>
            <a:stretch>
              <a:fillRect/>
            </a:stretch>
          </p:blipFill>
          <p:spPr>
            <a:xfrm>
              <a:off x="11759011" y="1024190"/>
              <a:ext cx="2962829" cy="1273019"/>
            </a:xfrm>
            <a:prstGeom prst="rect">
              <a:avLst/>
            </a:prstGeom>
          </p:spPr>
        </p:pic>
        <p:sp>
          <p:nvSpPr>
            <p:cNvPr id="13" name="Freeform 9"/>
            <p:cNvSpPr>
              <a:spLocks/>
            </p:cNvSpPr>
            <p:nvPr userDrawn="1"/>
          </p:nvSpPr>
          <p:spPr bwMode="auto">
            <a:xfrm>
              <a:off x="10274280" y="1024189"/>
              <a:ext cx="2163762" cy="608013"/>
            </a:xfrm>
            <a:custGeom>
              <a:avLst/>
              <a:gdLst>
                <a:gd name="T0" fmla="*/ 992 w 992"/>
                <a:gd name="T1" fmla="*/ 164 h 276"/>
                <a:gd name="T2" fmla="*/ 828 w 992"/>
                <a:gd name="T3" fmla="*/ 137 h 276"/>
                <a:gd name="T4" fmla="*/ 540 w 992"/>
                <a:gd name="T5" fmla="*/ 34 h 276"/>
                <a:gd name="T6" fmla="*/ 366 w 992"/>
                <a:gd name="T7" fmla="*/ 131 h 276"/>
                <a:gd name="T8" fmla="*/ 151 w 992"/>
                <a:gd name="T9" fmla="*/ 116 h 276"/>
                <a:gd name="T10" fmla="*/ 0 w 992"/>
                <a:gd name="T11" fmla="*/ 175 h 276"/>
                <a:gd name="T12" fmla="*/ 164 w 992"/>
                <a:gd name="T13" fmla="*/ 162 h 276"/>
                <a:gd name="T14" fmla="*/ 672 w 992"/>
                <a:gd name="T15" fmla="*/ 226 h 276"/>
                <a:gd name="T16" fmla="*/ 992 w 992"/>
                <a:gd name="T17" fmla="*/ 1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276">
                  <a:moveTo>
                    <a:pt x="992" y="164"/>
                  </a:moveTo>
                  <a:cubicBezTo>
                    <a:pt x="992" y="164"/>
                    <a:pt x="917" y="164"/>
                    <a:pt x="828" y="137"/>
                  </a:cubicBezTo>
                  <a:cubicBezTo>
                    <a:pt x="739" y="109"/>
                    <a:pt x="670" y="0"/>
                    <a:pt x="540" y="34"/>
                  </a:cubicBezTo>
                  <a:cubicBezTo>
                    <a:pt x="409" y="68"/>
                    <a:pt x="440" y="132"/>
                    <a:pt x="366" y="131"/>
                  </a:cubicBezTo>
                  <a:cubicBezTo>
                    <a:pt x="293" y="130"/>
                    <a:pt x="251" y="79"/>
                    <a:pt x="151" y="116"/>
                  </a:cubicBezTo>
                  <a:cubicBezTo>
                    <a:pt x="83" y="140"/>
                    <a:pt x="0" y="175"/>
                    <a:pt x="0" y="175"/>
                  </a:cubicBezTo>
                  <a:cubicBezTo>
                    <a:pt x="0" y="175"/>
                    <a:pt x="55" y="166"/>
                    <a:pt x="164" y="162"/>
                  </a:cubicBezTo>
                  <a:cubicBezTo>
                    <a:pt x="274" y="157"/>
                    <a:pt x="507" y="276"/>
                    <a:pt x="672" y="226"/>
                  </a:cubicBezTo>
                  <a:cubicBezTo>
                    <a:pt x="837" y="175"/>
                    <a:pt x="942" y="203"/>
                    <a:pt x="992" y="164"/>
                  </a:cubicBezTo>
                  <a:close/>
                </a:path>
              </a:pathLst>
            </a:custGeom>
            <a:noFill/>
            <a:ln w="34925" cap="flat">
              <a:solidFill>
                <a:srgbClr val="F1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Tree>
    <p:custDataLst>
      <p:tags r:id="rId1"/>
    </p:custDataLst>
    <p:extLst>
      <p:ext uri="{BB962C8B-B14F-4D97-AF65-F5344CB8AC3E}">
        <p14:creationId xmlns:p14="http://schemas.microsoft.com/office/powerpoint/2010/main" val="2649409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reenshot &amp; Generic Content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9989" y="13996"/>
            <a:ext cx="3521462" cy="2101897"/>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437198" y="6369515"/>
            <a:ext cx="499915" cy="499915"/>
          </a:xfrm>
          <a:prstGeom prst="rect">
            <a:avLst/>
          </a:prstGeom>
        </p:spPr>
      </p:pic>
      <p:sp>
        <p:nvSpPr>
          <p:cNvPr id="13" name="Rectangle 12">
            <a:extLst>
              <a:ext uri="{FF2B5EF4-FFF2-40B4-BE49-F238E27FC236}">
                <a16:creationId xmlns:a16="http://schemas.microsoft.com/office/drawing/2014/main" id="{324354AA-8715-3B44-8031-FEACECD4374F}"/>
              </a:ext>
            </a:extLst>
          </p:cNvPr>
          <p:cNvSpPr/>
          <p:nvPr userDrawn="1"/>
        </p:nvSpPr>
        <p:spPr>
          <a:xfrm>
            <a:off x="497959" y="1479175"/>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itle 14"/>
          <p:cNvSpPr>
            <a:spLocks noGrp="1"/>
          </p:cNvSpPr>
          <p:nvPr>
            <p:ph type="title"/>
          </p:nvPr>
        </p:nvSpPr>
        <p:spPr>
          <a:xfrm>
            <a:off x="478361" y="551697"/>
            <a:ext cx="10947400" cy="782869"/>
          </a:xfrm>
        </p:spPr>
        <p:txBody>
          <a:bodyPr anchor="b"/>
          <a:lstStyle/>
          <a:p>
            <a:r>
              <a:rPr lang="en-US"/>
              <a:t>Click to edit Master title style</a:t>
            </a:r>
          </a:p>
        </p:txBody>
      </p:sp>
      <p:pic>
        <p:nvPicPr>
          <p:cNvPr id="9" name="Picture 8"/>
          <p:cNvPicPr>
            <a:picLocks noChangeAspect="1"/>
          </p:cNvPicPr>
          <p:nvPr userDrawn="1"/>
        </p:nvPicPr>
        <p:blipFill rotWithShape="1">
          <a:blip r:embed="rId4" cstate="screen">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3187" y="4724478"/>
            <a:ext cx="12184638" cy="2133522"/>
          </a:xfrm>
          <a:prstGeom prst="rect">
            <a:avLst/>
          </a:prstGeom>
        </p:spPr>
      </p:pic>
      <p:pic>
        <p:nvPicPr>
          <p:cNvPr id="10" name="Picture 9"/>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377951"/>
          </a:xfrm>
          <a:prstGeom prst="rect">
            <a:avLst/>
          </a:prstGeom>
        </p:spPr>
      </p:pic>
    </p:spTree>
    <p:extLst>
      <p:ext uri="{BB962C8B-B14F-4D97-AF65-F5344CB8AC3E}">
        <p14:creationId xmlns:p14="http://schemas.microsoft.com/office/powerpoint/2010/main" val="425369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creenshot &amp; Generic Content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11309" y="13996"/>
            <a:ext cx="4070143" cy="2429395"/>
          </a:xfrm>
          <a:prstGeom prst="rect">
            <a:avLst/>
          </a:prstGeom>
        </p:spPr>
      </p:pic>
      <p:pic>
        <p:nvPicPr>
          <p:cNvPr id="11" name="Picture 10"/>
          <p:cNvPicPr>
            <a:picLocks noChangeAspect="1"/>
          </p:cNvPicPr>
          <p:nvPr userDrawn="1"/>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5400000" flipH="1">
            <a:off x="2592412" y="1350533"/>
            <a:ext cx="2926485" cy="8111308"/>
          </a:xfrm>
          <a:prstGeom prst="rect">
            <a:avLst/>
          </a:prstGeom>
        </p:spPr>
      </p:pic>
      <p:sp>
        <p:nvSpPr>
          <p:cNvPr id="13" name="Rectangle 12">
            <a:extLst>
              <a:ext uri="{FF2B5EF4-FFF2-40B4-BE49-F238E27FC236}">
                <a16:creationId xmlns:a16="http://schemas.microsoft.com/office/drawing/2014/main" id="{324354AA-8715-3B44-8031-FEACECD4374F}"/>
              </a:ext>
            </a:extLst>
          </p:cNvPr>
          <p:cNvSpPr/>
          <p:nvPr userDrawn="1"/>
        </p:nvSpPr>
        <p:spPr>
          <a:xfrm>
            <a:off x="497959" y="1479175"/>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itle 14"/>
          <p:cNvSpPr>
            <a:spLocks noGrp="1"/>
          </p:cNvSpPr>
          <p:nvPr>
            <p:ph type="title"/>
          </p:nvPr>
        </p:nvSpPr>
        <p:spPr>
          <a:xfrm>
            <a:off x="478361" y="551697"/>
            <a:ext cx="10947400" cy="782869"/>
          </a:xfrm>
        </p:spPr>
        <p:txBody>
          <a:bodyPr anchor="b"/>
          <a:lstStyle/>
          <a:p>
            <a:r>
              <a:rPr lang="en-US"/>
              <a:t>Click to edit Master title style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377951"/>
          </a:xfrm>
          <a:prstGeom prst="rect">
            <a:avLst/>
          </a:prstGeom>
        </p:spPr>
      </p:pic>
    </p:spTree>
    <p:extLst>
      <p:ext uri="{BB962C8B-B14F-4D97-AF65-F5344CB8AC3E}">
        <p14:creationId xmlns:p14="http://schemas.microsoft.com/office/powerpoint/2010/main" val="18950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_Layout_0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2203116" cy="6858000"/>
          </a:xfrm>
          <a:prstGeom prst="rect">
            <a:avLst/>
          </a:prstGeom>
        </p:spPr>
      </p:pic>
      <p:sp>
        <p:nvSpPr>
          <p:cNvPr id="2" name="Title 1"/>
          <p:cNvSpPr>
            <a:spLocks noGrp="1"/>
          </p:cNvSpPr>
          <p:nvPr>
            <p:ph type="title"/>
          </p:nvPr>
        </p:nvSpPr>
        <p:spPr>
          <a:xfrm>
            <a:off x="2376161" y="127074"/>
            <a:ext cx="8069277" cy="1019338"/>
          </a:xfrm>
        </p:spPr>
        <p:txBody>
          <a:bodyPr anchor="b"/>
          <a:lstStyle>
            <a:lvl1pPr>
              <a:defRPr sz="2667"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p:nvSpPr>
        <p:spPr>
          <a:xfrm>
            <a:off x="237616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Tree>
    <p:custDataLst>
      <p:tags r:id="rId1"/>
    </p:custDataLst>
    <p:extLst>
      <p:ext uri="{BB962C8B-B14F-4D97-AF65-F5344CB8AC3E}">
        <p14:creationId xmlns:p14="http://schemas.microsoft.com/office/powerpoint/2010/main" val="186687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495E0F7-BDCD-40B6-ADD2-43E4A94DFE5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85428" y="3138724"/>
            <a:ext cx="4421144" cy="580554"/>
          </a:xfrm>
          <a:prstGeom prst="rect">
            <a:avLst/>
          </a:prstGeom>
        </p:spPr>
      </p:pic>
      <p:pic>
        <p:nvPicPr>
          <p:cNvPr id="6" name="Graphic 5">
            <a:extLst>
              <a:ext uri="{FF2B5EF4-FFF2-40B4-BE49-F238E27FC236}">
                <a16:creationId xmlns:a16="http://schemas.microsoft.com/office/drawing/2014/main" id="{78F2BF44-4090-40C1-916C-0C3DE4840F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85429" y="3138724"/>
            <a:ext cx="4421144" cy="580554"/>
          </a:xfrm>
          <a:prstGeom prst="rect">
            <a:avLst/>
          </a:prstGeom>
        </p:spPr>
      </p:pic>
      <p:pic>
        <p:nvPicPr>
          <p:cNvPr id="8" name="Graphic 7">
            <a:extLst>
              <a:ext uri="{FF2B5EF4-FFF2-40B4-BE49-F238E27FC236}">
                <a16:creationId xmlns:a16="http://schemas.microsoft.com/office/drawing/2014/main" id="{E26490FC-392D-4622-901E-7AFEA12D548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85429" y="3138724"/>
            <a:ext cx="4421144" cy="580554"/>
          </a:xfrm>
          <a:prstGeom prst="rect">
            <a:avLst/>
          </a:prstGeom>
        </p:spPr>
      </p:pic>
    </p:spTree>
    <p:extLst>
      <p:ext uri="{BB962C8B-B14F-4D97-AF65-F5344CB8AC3E}">
        <p14:creationId xmlns:p14="http://schemas.microsoft.com/office/powerpoint/2010/main" val="326422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Generic Content">
    <p:spTree>
      <p:nvGrpSpPr>
        <p:cNvPr id="1" name=""/>
        <p:cNvGrpSpPr/>
        <p:nvPr/>
      </p:nvGrpSpPr>
      <p:grpSpPr>
        <a:xfrm>
          <a:off x="0" y="0"/>
          <a:ext cx="0" cy="0"/>
          <a:chOff x="0" y="0"/>
          <a:chExt cx="0" cy="0"/>
        </a:xfrm>
      </p:grpSpPr>
      <p:sp>
        <p:nvSpPr>
          <p:cNvPr id="20" name="Text Placeholder 19"/>
          <p:cNvSpPr>
            <a:spLocks noGrp="1"/>
          </p:cNvSpPr>
          <p:nvPr>
            <p:ph type="body" sz="quarter" idx="15"/>
          </p:nvPr>
        </p:nvSpPr>
        <p:spPr>
          <a:xfrm>
            <a:off x="478367" y="2368550"/>
            <a:ext cx="10319809" cy="2389368"/>
          </a:xfrm>
        </p:spPr>
        <p:txBody>
          <a:bodyPr/>
          <a:lstStyle>
            <a:lvl1pPr marL="0" indent="0" algn="l" defTabSz="304803" rtl="0" eaLnBrk="1" fontAlgn="base" hangingPunct="1">
              <a:lnSpc>
                <a:spcPct val="110000"/>
              </a:lnSpc>
              <a:spcBef>
                <a:spcPts val="900"/>
              </a:spcBef>
              <a:spcAft>
                <a:spcPct val="0"/>
              </a:spcAft>
              <a:buClr>
                <a:srgbClr val="000000"/>
              </a:buClr>
              <a:buFont typeface="Arial" charset="0"/>
              <a:defRPr lang="en-US" sz="2200" baseline="0" dirty="0" smtClean="0">
                <a:solidFill>
                  <a:schemeClr val="tx1"/>
                </a:solidFill>
                <a:latin typeface="Oracle Sans" panose="020B0503020204020204" pitchFamily="34" charset="0"/>
                <a:ea typeface="+mn-ea"/>
                <a:cs typeface="Oracle Sans" panose="020B0503020204020204" pitchFamily="34" charset="0"/>
              </a:defRPr>
            </a:lvl1pPr>
            <a:lvl2pPr marL="457223" indent="-382078">
              <a:defRPr lang="en-US" sz="2133" baseline="0" dirty="0" smtClean="0">
                <a:solidFill>
                  <a:schemeClr val="tx1"/>
                </a:solidFill>
                <a:latin typeface="Oracle Sans" panose="020B0503020204020204" pitchFamily="34" charset="0"/>
                <a:cs typeface="Oracle Sans" panose="020B0503020204020204" pitchFamily="34" charset="0"/>
              </a:defRPr>
            </a:lvl2pPr>
            <a:lvl3pPr marL="1097335" indent="-382078">
              <a:defRPr lang="en-US" sz="2000" baseline="0" dirty="0" smtClean="0">
                <a:solidFill>
                  <a:schemeClr val="tx1"/>
                </a:solidFill>
                <a:latin typeface="Oracle Sans" panose="020B0503020204020204" pitchFamily="34" charset="0"/>
                <a:cs typeface="Oracle Sans" panose="020B0503020204020204" pitchFamily="34" charset="0"/>
              </a:defRPr>
            </a:lvl3pPr>
            <a:lvl4pPr>
              <a:defRPr lang="en-US" sz="1800" baseline="0" dirty="0">
                <a:solidFill>
                  <a:schemeClr val="tx1"/>
                </a:solidFill>
                <a:latin typeface="Oracle Sans" panose="020B0503020204020204" pitchFamily="34" charset="0"/>
                <a:cs typeface="Oracle Sans" panose="020B0503020204020204" pitchFamily="34" charset="0"/>
              </a:defRPr>
            </a:lvl4pPr>
            <a:lvl5pPr marL="1828891" indent="-385253">
              <a:defRPr/>
            </a:lvl5pPr>
          </a:lstStyle>
          <a:p>
            <a:pPr lvl="0"/>
            <a:r>
              <a:rPr lang="en-US" dirty="0"/>
              <a:t>Click to edit Master text styles</a:t>
            </a:r>
          </a:p>
          <a:p>
            <a:pPr marL="457223" lvl="1" indent="-382078" algn="l" defTabSz="304803" rtl="0" eaLnBrk="1" fontAlgn="base" hangingPunct="1">
              <a:lnSpc>
                <a:spcPct val="110000"/>
              </a:lnSpc>
              <a:spcBef>
                <a:spcPts val="1200"/>
              </a:spcBef>
              <a:spcAft>
                <a:spcPct val="0"/>
              </a:spcAft>
              <a:buClr>
                <a:srgbClr val="D1350F"/>
              </a:buClr>
              <a:buFont typeface="Arial" charset="0"/>
              <a:buChar char="•"/>
            </a:pPr>
            <a:r>
              <a:rPr lang="en-US" dirty="0"/>
              <a:t>First level bullet (use indent)</a:t>
            </a:r>
          </a:p>
          <a:p>
            <a:pPr marL="457223" lvl="1" indent="-382078" algn="l" defTabSz="304803" rtl="0" eaLnBrk="1" fontAlgn="base" hangingPunct="1">
              <a:lnSpc>
                <a:spcPct val="110000"/>
              </a:lnSpc>
              <a:spcBef>
                <a:spcPts val="1200"/>
              </a:spcBef>
              <a:spcAft>
                <a:spcPct val="0"/>
              </a:spcAft>
              <a:buClr>
                <a:srgbClr val="D1350F"/>
              </a:buClr>
              <a:buFont typeface="Arial" charset="0"/>
              <a:buChar char="•"/>
            </a:pPr>
            <a:r>
              <a:rPr lang="en-US" dirty="0"/>
              <a:t>Example of highlighted text</a:t>
            </a:r>
          </a:p>
          <a:p>
            <a:pPr marL="1294407" lvl="2" indent="-379961" algn="l" defTabSz="304803" rtl="0" eaLnBrk="1" fontAlgn="base" hangingPunct="1">
              <a:lnSpc>
                <a:spcPct val="110000"/>
              </a:lnSpc>
              <a:spcBef>
                <a:spcPts val="1200"/>
              </a:spcBef>
              <a:spcAft>
                <a:spcPct val="0"/>
              </a:spcAft>
              <a:buClr>
                <a:srgbClr val="D1350F"/>
              </a:buClr>
              <a:buFont typeface="Arial" charset="0"/>
              <a:buChar char="–"/>
            </a:pPr>
            <a:r>
              <a:rPr lang="en-US" dirty="0"/>
              <a:t>Second level bullet (use indent)</a:t>
            </a:r>
          </a:p>
          <a:p>
            <a:pPr marL="1828891" lvl="3" indent="-385253" algn="l" defTabSz="304803" rtl="0" eaLnBrk="1" fontAlgn="base" hangingPunct="1">
              <a:lnSpc>
                <a:spcPct val="110000"/>
              </a:lnSpc>
              <a:spcBef>
                <a:spcPts val="1200"/>
              </a:spcBef>
              <a:spcAft>
                <a:spcPct val="0"/>
              </a:spcAft>
              <a:buClr>
                <a:srgbClr val="D1350F"/>
              </a:buClr>
              <a:buSzPct val="45000"/>
              <a:buFont typeface="Arial" charset="0"/>
              <a:buChar char="—"/>
            </a:pPr>
            <a:r>
              <a:rPr lang="en-US" dirty="0"/>
              <a:t>Third level bullet (use indent)</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3488" y="12605"/>
            <a:ext cx="3521462" cy="210189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377951"/>
          </a:xfrm>
          <a:prstGeom prst="rect">
            <a:avLst/>
          </a:prstGeom>
        </p:spPr>
      </p:pic>
      <p:sp>
        <p:nvSpPr>
          <p:cNvPr id="13" name="Rectangle 12">
            <a:extLst>
              <a:ext uri="{FF2B5EF4-FFF2-40B4-BE49-F238E27FC236}">
                <a16:creationId xmlns:a16="http://schemas.microsoft.com/office/drawing/2014/main" id="{324354AA-8715-3B44-8031-FEACECD4374F}"/>
              </a:ext>
            </a:extLst>
          </p:cNvPr>
          <p:cNvSpPr/>
          <p:nvPr userDrawn="1"/>
        </p:nvSpPr>
        <p:spPr>
          <a:xfrm>
            <a:off x="497959" y="1479175"/>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Title 14"/>
          <p:cNvSpPr>
            <a:spLocks noGrp="1"/>
          </p:cNvSpPr>
          <p:nvPr>
            <p:ph type="title"/>
          </p:nvPr>
        </p:nvSpPr>
        <p:spPr>
          <a:xfrm>
            <a:off x="478361" y="551697"/>
            <a:ext cx="10947400" cy="782869"/>
          </a:xfrm>
        </p:spPr>
        <p:txBody>
          <a:bodyPr anchor="b"/>
          <a:lstStyle/>
          <a:p>
            <a:r>
              <a:rPr lang="en-US"/>
              <a:t>Click to edit Master title style</a:t>
            </a:r>
          </a:p>
        </p:txBody>
      </p:sp>
      <p:sp>
        <p:nvSpPr>
          <p:cNvPr id="17" name="Text Placeholder 16"/>
          <p:cNvSpPr>
            <a:spLocks noGrp="1"/>
          </p:cNvSpPr>
          <p:nvPr>
            <p:ph type="body" sz="quarter" idx="10"/>
          </p:nvPr>
        </p:nvSpPr>
        <p:spPr>
          <a:xfrm>
            <a:off x="478361" y="1641725"/>
            <a:ext cx="10947400" cy="419304"/>
          </a:xfrm>
        </p:spPr>
        <p:txBody>
          <a:bodyPr/>
          <a:lstStyle>
            <a:lvl1pPr marL="0" algn="l" defTabSz="152408" rtl="0" eaLnBrk="1" fontAlgn="base" latinLnBrk="0" hangingPunct="1">
              <a:spcBef>
                <a:spcPct val="20000"/>
              </a:spcBef>
              <a:spcAft>
                <a:spcPct val="0"/>
              </a:spcAft>
              <a:buClr>
                <a:srgbClr val="FF0000"/>
              </a:buClr>
              <a:buFont typeface="Arial" charset="0"/>
              <a:defRPr lang="en-US" sz="2267" b="0" kern="1200" baseline="0" dirty="0" smtClean="0">
                <a:solidFill>
                  <a:srgbClr val="A24F29"/>
                </a:solidFill>
                <a:latin typeface="Oracle Sans" panose="020B0503020204020204" pitchFamily="34" charset="0"/>
                <a:ea typeface="+mj-ea"/>
                <a:cs typeface="Oracle Sans" panose="020B05030202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55594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a:ext>
            </a:extLst>
          </a:blip>
          <a:srcRect/>
          <a:stretch/>
        </p:blipFill>
        <p:spPr bwMode="auto">
          <a:xfrm>
            <a:off x="6694964" y="290628"/>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60" y="6423979"/>
            <a:ext cx="5745379" cy="365125"/>
          </a:xfrm>
          <a:prstGeom prst="rect">
            <a:avLst/>
          </a:prstGeom>
        </p:spPr>
        <p:txBody>
          <a:bodyPr vert="horz" lIns="0" tIns="0" rIns="0" bIns="0" rtlCol="0" anchor="ctr"/>
          <a:lstStyle>
            <a:lvl1pPr algn="l">
              <a:defRPr sz="1000">
                <a:solidFill>
                  <a:srgbClr val="8B8580"/>
                </a:solidFill>
              </a:defRPr>
            </a:lvl1pPr>
          </a:lstStyle>
          <a:p>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a:xfrm>
            <a:off x="6873138" y="6425604"/>
            <a:ext cx="1651102" cy="363500"/>
          </a:xfrm>
          <a:prstGeom prst="rect">
            <a:avLst/>
          </a:prstGeom>
        </p:spPr>
        <p:txBody>
          <a:bodyPr/>
          <a:lstStyle/>
          <a:p>
            <a:endParaRPr lang="en-US" dirty="0"/>
          </a:p>
        </p:txBody>
      </p:sp>
    </p:spTree>
    <p:extLst>
      <p:ext uri="{BB962C8B-B14F-4D97-AF65-F5344CB8AC3E}">
        <p14:creationId xmlns:p14="http://schemas.microsoft.com/office/powerpoint/2010/main" val="19202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Overview">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10800000">
            <a:off x="0" y="0"/>
            <a:ext cx="12191999" cy="6857999"/>
          </a:xfrm>
          <a:prstGeom prst="rect">
            <a:avLst/>
          </a:prstGeom>
        </p:spPr>
      </p:pic>
      <p:sp>
        <p:nvSpPr>
          <p:cNvPr id="2" name="Title 1"/>
          <p:cNvSpPr>
            <a:spLocks noGrp="1"/>
          </p:cNvSpPr>
          <p:nvPr userDrawn="1">
            <p:ph type="title" hasCustomPrompt="1"/>
          </p:nvPr>
        </p:nvSpPr>
        <p:spPr>
          <a:xfrm>
            <a:off x="605859" y="1046441"/>
            <a:ext cx="6741667" cy="1019338"/>
          </a:xfrm>
        </p:spPr>
        <p:txBody>
          <a:bodyPr anchor="b"/>
          <a:lstStyle>
            <a:lvl1pPr>
              <a:defRPr sz="4000" b="0">
                <a:latin typeface="+mj-lt"/>
              </a:defRPr>
            </a:lvl1pPr>
          </a:lstStyle>
          <a:p>
            <a:r>
              <a:rPr lang="en-US" dirty="0"/>
              <a:t>Overview</a:t>
            </a:r>
          </a:p>
        </p:txBody>
      </p:sp>
      <p:sp>
        <p:nvSpPr>
          <p:cNvPr id="12" name="Slide Number Placeholder 9">
            <a:extLst>
              <a:ext uri="{FF2B5EF4-FFF2-40B4-BE49-F238E27FC236}">
                <a16:creationId xmlns:a16="http://schemas.microsoft.com/office/drawing/2014/main" id="{E446C395-84D2-B842-A7E3-2D0A40669127}"/>
              </a:ext>
            </a:extLst>
          </p:cNvPr>
          <p:cNvSpPr>
            <a:spLocks noGrp="1"/>
          </p:cNvSpPr>
          <p:nvPr userDrawn="1">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5" name="Text Placeholder 4"/>
          <p:cNvSpPr>
            <a:spLocks noGrp="1"/>
          </p:cNvSpPr>
          <p:nvPr userDrawn="1">
            <p:ph type="body" sz="quarter" idx="10"/>
          </p:nvPr>
        </p:nvSpPr>
        <p:spPr>
          <a:xfrm>
            <a:off x="605859" y="3418796"/>
            <a:ext cx="9532752" cy="699294"/>
          </a:xfrm>
          <a:noFill/>
        </p:spPr>
        <p:txBody>
          <a:bodyPr lIns="91440" tIns="91440" rIns="91440" bIns="91440"/>
          <a:lstStyle>
            <a:lvl1pPr>
              <a:spcBef>
                <a:spcPts val="3600"/>
              </a:spcBef>
              <a:defRPr sz="3200" b="1">
                <a:solidFill>
                  <a:schemeClr val="accent6">
                    <a:lumMod val="50000"/>
                  </a:schemeClr>
                </a:solidFill>
              </a:defRPr>
            </a:lvl1pPr>
          </a:lstStyle>
          <a:p>
            <a:pPr lvl="0"/>
            <a:r>
              <a:rPr lang="en-US" dirty="0"/>
              <a:t>Click to edit Master text styles</a:t>
            </a:r>
          </a:p>
        </p:txBody>
      </p:sp>
      <p:sp>
        <p:nvSpPr>
          <p:cNvPr id="13" name="Rectangle 12">
            <a:extLst>
              <a:ext uri="{FF2B5EF4-FFF2-40B4-BE49-F238E27FC236}">
                <a16:creationId xmlns:a16="http://schemas.microsoft.com/office/drawing/2014/main" id="{FFFD898F-103C-F14D-85A5-5DFDF32D1E06}"/>
              </a:ext>
            </a:extLst>
          </p:cNvPr>
          <p:cNvSpPr/>
          <p:nvPr userDrawn="1"/>
        </p:nvSpPr>
        <p:spPr>
          <a:xfrm>
            <a:off x="624056" y="2257047"/>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pic>
        <p:nvPicPr>
          <p:cNvPr id="4"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07120" y="0"/>
            <a:ext cx="6705600" cy="1853039"/>
          </a:xfrm>
          <a:prstGeom prst="rect">
            <a:avLst/>
          </a:prstGeom>
        </p:spPr>
      </p:pic>
    </p:spTree>
    <p:custDataLst>
      <p:tags r:id="rId1"/>
    </p:custDataLst>
    <p:extLst>
      <p:ext uri="{BB962C8B-B14F-4D97-AF65-F5344CB8AC3E}">
        <p14:creationId xmlns:p14="http://schemas.microsoft.com/office/powerpoint/2010/main" val="32801862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mall/Large NF">
    <p:spTree>
      <p:nvGrpSpPr>
        <p:cNvPr id="1" name=""/>
        <p:cNvGrpSpPr/>
        <p:nvPr/>
      </p:nvGrpSpPr>
      <p:grpSpPr>
        <a:xfrm>
          <a:off x="0" y="0"/>
          <a:ext cx="0" cy="0"/>
          <a:chOff x="0" y="0"/>
          <a:chExt cx="0" cy="0"/>
        </a:xfrm>
      </p:grpSpPr>
      <p:sp>
        <p:nvSpPr>
          <p:cNvPr id="3" name="Title 14"/>
          <p:cNvSpPr>
            <a:spLocks noGrp="1"/>
          </p:cNvSpPr>
          <p:nvPr>
            <p:ph type="title"/>
          </p:nvPr>
        </p:nvSpPr>
        <p:spPr>
          <a:xfrm>
            <a:off x="2317321" y="338338"/>
            <a:ext cx="5993559" cy="782869"/>
          </a:xfrm>
        </p:spPr>
        <p:txBody>
          <a:bodyPr anchor="b"/>
          <a:lstStyle>
            <a:lvl1pPr>
              <a:defRPr>
                <a:solidFill>
                  <a:srgbClr val="765E46"/>
                </a:solidFill>
              </a:defRPr>
            </a:lvl1pPr>
          </a:lstStyle>
          <a:p>
            <a:r>
              <a:rPr lang="en-US" dirty="0"/>
              <a:t>Click to edit Master title style</a:t>
            </a:r>
          </a:p>
        </p:txBody>
      </p:sp>
    </p:spTree>
    <p:extLst>
      <p:ext uri="{BB962C8B-B14F-4D97-AF65-F5344CB8AC3E}">
        <p14:creationId xmlns:p14="http://schemas.microsoft.com/office/powerpoint/2010/main" val="35758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Blank Slide_01">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7157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Generic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16200000">
            <a:off x="7789068" y="2455068"/>
            <a:ext cx="2334727" cy="6471139"/>
          </a:xfrm>
          <a:prstGeom prst="rect">
            <a:avLst/>
          </a:prstGeom>
        </p:spPr>
      </p:pic>
    </p:spTree>
    <p:extLst>
      <p:ext uri="{BB962C8B-B14F-4D97-AF65-F5344CB8AC3E}">
        <p14:creationId xmlns:p14="http://schemas.microsoft.com/office/powerpoint/2010/main" val="233807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34" name="Title 10">
            <a:extLst>
              <a:ext uri="{FF2B5EF4-FFF2-40B4-BE49-F238E27FC236}">
                <a16:creationId xmlns:a16="http://schemas.microsoft.com/office/drawing/2014/main" id="{10C122FE-A35D-4D48-9A96-B6651F81A0F0}"/>
              </a:ext>
            </a:extLst>
          </p:cNvPr>
          <p:cNvSpPr>
            <a:spLocks noGrp="1"/>
          </p:cNvSpPr>
          <p:nvPr>
            <p:ph type="title" hasCustomPrompt="1"/>
          </p:nvPr>
        </p:nvSpPr>
        <p:spPr>
          <a:xfrm>
            <a:off x="2108953" y="3081889"/>
            <a:ext cx="9017959" cy="909981"/>
          </a:xfrm>
        </p:spPr>
        <p:txBody>
          <a:bodyPr>
            <a:noAutofit/>
          </a:bodyPr>
          <a:lstStyle>
            <a:lvl1pPr algn="l">
              <a:defRPr sz="4000"/>
            </a:lvl1pPr>
          </a:lstStyle>
          <a:p>
            <a:r>
              <a:rPr lang="en-US" dirty="0"/>
              <a:t>Title here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2108953" y="4027995"/>
            <a:ext cx="9017959"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a:t>
            </a:r>
            <a:r>
              <a:rPr dirty="0"/>
              <a:t>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4"/>
          <a:stretch>
            <a:fillRect/>
          </a:stretch>
        </p:blipFill>
        <p:spPr>
          <a:xfrm>
            <a:off x="11437198" y="6356350"/>
            <a:ext cx="501650" cy="501650"/>
          </a:xfrm>
          <a:prstGeom prst="rect">
            <a:avLst/>
          </a:prstGeom>
        </p:spPr>
      </p:pic>
      <p:pic>
        <p:nvPicPr>
          <p:cNvPr id="9" name="Picture 8">
            <a:extLst>
              <a:ext uri="{FF2B5EF4-FFF2-40B4-BE49-F238E27FC236}">
                <a16:creationId xmlns:a16="http://schemas.microsoft.com/office/drawing/2014/main" id="{61D1E688-5D11-46EA-BF44-3351FA1FB22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44544" t="58948"/>
          <a:stretch/>
        </p:blipFill>
        <p:spPr>
          <a:xfrm flipH="1">
            <a:off x="1187363" y="1192421"/>
            <a:ext cx="2972492" cy="1316737"/>
          </a:xfrm>
          <a:prstGeom prst="rect">
            <a:avLst/>
          </a:prstGeom>
        </p:spPr>
      </p:pic>
      <p:pic>
        <p:nvPicPr>
          <p:cNvPr id="10" name="Picture 9">
            <a:extLst>
              <a:ext uri="{FF2B5EF4-FFF2-40B4-BE49-F238E27FC236}">
                <a16:creationId xmlns:a16="http://schemas.microsoft.com/office/drawing/2014/main" id="{CB9F7878-7B39-4B11-A15D-CD669351C405}"/>
              </a:ext>
            </a:extLst>
          </p:cNvPr>
          <p:cNvPicPr>
            <a:picLocks noChangeAspect="1"/>
          </p:cNvPicPr>
          <p:nvPr userDrawn="1"/>
        </p:nvPicPr>
        <p:blipFill>
          <a:blip r:embed="rId6"/>
          <a:stretch>
            <a:fillRect/>
          </a:stretch>
        </p:blipFill>
        <p:spPr>
          <a:xfrm>
            <a:off x="-8573" y="282261"/>
            <a:ext cx="2117527" cy="3930229"/>
          </a:xfrm>
          <a:prstGeom prst="rect">
            <a:avLst/>
          </a:prstGeom>
        </p:spPr>
      </p:pic>
      <p:pic>
        <p:nvPicPr>
          <p:cNvPr id="12" name="Picture 11">
            <a:extLst>
              <a:ext uri="{FF2B5EF4-FFF2-40B4-BE49-F238E27FC236}">
                <a16:creationId xmlns:a16="http://schemas.microsoft.com/office/drawing/2014/main" id="{648B991F-E40B-47D7-AAAE-64DE562050A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720"/>
          <a:stretch/>
        </p:blipFill>
        <p:spPr>
          <a:xfrm flipH="1">
            <a:off x="9925851" y="174118"/>
            <a:ext cx="2266149" cy="2036973"/>
          </a:xfrm>
          <a:prstGeom prst="rect">
            <a:avLst/>
          </a:prstGeom>
        </p:spPr>
      </p:pic>
    </p:spTree>
    <p:extLst>
      <p:ext uri="{BB962C8B-B14F-4D97-AF65-F5344CB8AC3E}">
        <p14:creationId xmlns:p14="http://schemas.microsoft.com/office/powerpoint/2010/main" val="115918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Heisei Mincho Std W9"/>
                <a:cs typeface="Heisei Mincho Std W9"/>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56486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ok Option 1">
    <p:spTree>
      <p:nvGrpSpPr>
        <p:cNvPr id="1" name=""/>
        <p:cNvGrpSpPr/>
        <p:nvPr/>
      </p:nvGrpSpPr>
      <p:grpSpPr>
        <a:xfrm>
          <a:off x="0" y="0"/>
          <a:ext cx="0" cy="0"/>
          <a:chOff x="0" y="0"/>
          <a:chExt cx="0" cy="0"/>
        </a:xfrm>
      </p:grpSpPr>
      <p:sp>
        <p:nvSpPr>
          <p:cNvPr id="3" name="Title 14"/>
          <p:cNvSpPr>
            <a:spLocks noGrp="1"/>
          </p:cNvSpPr>
          <p:nvPr>
            <p:ph type="title"/>
          </p:nvPr>
        </p:nvSpPr>
        <p:spPr>
          <a:xfrm>
            <a:off x="2317321" y="338338"/>
            <a:ext cx="5993559" cy="782869"/>
          </a:xfrm>
        </p:spPr>
        <p:txBody>
          <a:bodyPr anchor="b"/>
          <a:lstStyle>
            <a:lvl1pPr>
              <a:defRPr>
                <a:solidFill>
                  <a:srgbClr val="765E46"/>
                </a:solidFill>
              </a:defRPr>
            </a:lvl1pPr>
          </a:lstStyle>
          <a:p>
            <a:r>
              <a:rPr lang="en-US" dirty="0"/>
              <a:t>Click to edit Master title style</a:t>
            </a:r>
          </a:p>
        </p:txBody>
      </p:sp>
    </p:spTree>
    <p:extLst>
      <p:ext uri="{BB962C8B-B14F-4D97-AF65-F5344CB8AC3E}">
        <p14:creationId xmlns:p14="http://schemas.microsoft.com/office/powerpoint/2010/main" val="161994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ok Option 2">
    <p:spTree>
      <p:nvGrpSpPr>
        <p:cNvPr id="1" name=""/>
        <p:cNvGrpSpPr/>
        <p:nvPr/>
      </p:nvGrpSpPr>
      <p:grpSpPr>
        <a:xfrm>
          <a:off x="0" y="0"/>
          <a:ext cx="0" cy="0"/>
          <a:chOff x="0" y="0"/>
          <a:chExt cx="0" cy="0"/>
        </a:xfrm>
      </p:grpSpPr>
      <p:sp>
        <p:nvSpPr>
          <p:cNvPr id="3" name="Title 14"/>
          <p:cNvSpPr>
            <a:spLocks noGrp="1"/>
          </p:cNvSpPr>
          <p:nvPr>
            <p:ph type="title"/>
          </p:nvPr>
        </p:nvSpPr>
        <p:spPr>
          <a:xfrm>
            <a:off x="593289" y="690768"/>
            <a:ext cx="5993559" cy="782869"/>
          </a:xfrm>
        </p:spPr>
        <p:txBody>
          <a:bodyPr anchor="b"/>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0361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ok Option 3">
    <p:spTree>
      <p:nvGrpSpPr>
        <p:cNvPr id="1" name=""/>
        <p:cNvGrpSpPr/>
        <p:nvPr/>
      </p:nvGrpSpPr>
      <p:grpSpPr>
        <a:xfrm>
          <a:off x="0" y="0"/>
          <a:ext cx="0" cy="0"/>
          <a:chOff x="0" y="0"/>
          <a:chExt cx="0" cy="0"/>
        </a:xfrm>
      </p:grpSpPr>
      <p:sp>
        <p:nvSpPr>
          <p:cNvPr id="3" name="Title 14"/>
          <p:cNvSpPr>
            <a:spLocks noGrp="1"/>
          </p:cNvSpPr>
          <p:nvPr>
            <p:ph type="title"/>
          </p:nvPr>
        </p:nvSpPr>
        <p:spPr>
          <a:xfrm>
            <a:off x="459940" y="138315"/>
            <a:ext cx="6540936" cy="782869"/>
          </a:xfrm>
        </p:spPr>
        <p:txBody>
          <a:bodyPr anchor="b"/>
          <a:lstStyle>
            <a:lvl1pPr>
              <a:defRPr sz="3200">
                <a:solidFill>
                  <a:srgbClr val="765E46"/>
                </a:solidFill>
                <a:latin typeface="+mn-lt"/>
              </a:defRPr>
            </a:lvl1pPr>
          </a:lstStyle>
          <a:p>
            <a:r>
              <a:rPr lang="en-US" dirty="0"/>
              <a:t>Click to edit Master title style</a:t>
            </a:r>
          </a:p>
        </p:txBody>
      </p:sp>
    </p:spTree>
    <p:extLst>
      <p:ext uri="{BB962C8B-B14F-4D97-AF65-F5344CB8AC3E}">
        <p14:creationId xmlns:p14="http://schemas.microsoft.com/office/powerpoint/2010/main" val="38110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ook Option 4">
    <p:spTree>
      <p:nvGrpSpPr>
        <p:cNvPr id="1" name=""/>
        <p:cNvGrpSpPr/>
        <p:nvPr/>
      </p:nvGrpSpPr>
      <p:grpSpPr>
        <a:xfrm>
          <a:off x="0" y="0"/>
          <a:ext cx="0" cy="0"/>
          <a:chOff x="0" y="0"/>
          <a:chExt cx="0" cy="0"/>
        </a:xfrm>
      </p:grpSpPr>
      <p:sp>
        <p:nvSpPr>
          <p:cNvPr id="3" name="Title 14"/>
          <p:cNvSpPr>
            <a:spLocks noGrp="1"/>
          </p:cNvSpPr>
          <p:nvPr>
            <p:ph type="title"/>
          </p:nvPr>
        </p:nvSpPr>
        <p:spPr>
          <a:xfrm>
            <a:off x="2031578" y="76200"/>
            <a:ext cx="8941222" cy="540175"/>
          </a:xfrm>
        </p:spPr>
        <p:txBody>
          <a:bodyPr anchor="b"/>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93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bjectiv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921457" y="0"/>
            <a:ext cx="8270543" cy="6859041"/>
          </a:xfrm>
          <a:prstGeom prst="rect">
            <a:avLst/>
          </a:prstGeom>
        </p:spPr>
      </p:pic>
      <p:sp>
        <p:nvSpPr>
          <p:cNvPr id="12" name="Slide Number Placeholder 9">
            <a:extLst>
              <a:ext uri="{FF2B5EF4-FFF2-40B4-BE49-F238E27FC236}">
                <a16:creationId xmlns:a16="http://schemas.microsoft.com/office/drawing/2014/main" id="{E446C395-84D2-B842-A7E3-2D0A40669127}"/>
              </a:ext>
            </a:extLst>
          </p:cNvPr>
          <p:cNvSpPr>
            <a:spLocks noGrp="1"/>
          </p:cNvSpPr>
          <p:nvPr userDrawn="1">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10" name="Title 1"/>
          <p:cNvSpPr>
            <a:spLocks noGrp="1"/>
          </p:cNvSpPr>
          <p:nvPr>
            <p:ph type="title"/>
          </p:nvPr>
        </p:nvSpPr>
        <p:spPr>
          <a:xfrm>
            <a:off x="622301" y="127074"/>
            <a:ext cx="10947400" cy="1019338"/>
          </a:xfrm>
        </p:spPr>
        <p:txBody>
          <a:bodyPr anchor="b"/>
          <a:lstStyle>
            <a:lvl1pPr>
              <a:defRPr sz="3200"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grpSp>
        <p:nvGrpSpPr>
          <p:cNvPr id="3" name="Group 2"/>
          <p:cNvGrpSpPr/>
          <p:nvPr userDrawn="1"/>
        </p:nvGrpSpPr>
        <p:grpSpPr>
          <a:xfrm>
            <a:off x="1" y="2775479"/>
            <a:ext cx="2082799" cy="4082520"/>
            <a:chOff x="0" y="1685042"/>
            <a:chExt cx="4348777" cy="8601957"/>
          </a:xfrm>
        </p:grpSpPr>
        <p:pic>
          <p:nvPicPr>
            <p:cNvPr id="8" name="Picture 7"/>
            <p:cNvPicPr>
              <a:picLocks noChangeAspect="1"/>
            </p:cNvPicPr>
            <p:nvPr userDrawn="1"/>
          </p:nvPicPr>
          <p:blipFill>
            <a:blip r:embed="rId4" cstate="screen">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16200000" flipH="1">
              <a:off x="-1581374" y="3266416"/>
              <a:ext cx="7511526" cy="4348777"/>
            </a:xfrm>
            <a:prstGeom prst="rect">
              <a:avLst/>
            </a:prstGeom>
          </p:spPr>
        </p:pic>
        <p:pic>
          <p:nvPicPr>
            <p:cNvPr id="15" name="Picture 1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 y="4533780"/>
              <a:ext cx="4030918" cy="5753219"/>
            </a:xfrm>
            <a:prstGeom prst="rect">
              <a:avLst/>
            </a:prstGeom>
          </p:spPr>
        </p:pic>
      </p:grpSp>
    </p:spTree>
    <p:custDataLst>
      <p:tags r:id="rId1"/>
    </p:custDataLst>
    <p:extLst>
      <p:ext uri="{BB962C8B-B14F-4D97-AF65-F5344CB8AC3E}">
        <p14:creationId xmlns:p14="http://schemas.microsoft.com/office/powerpoint/2010/main" val="373818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ummary">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40" y="1057505"/>
            <a:ext cx="2834005" cy="5797821"/>
          </a:xfrm>
          <a:prstGeom prst="rect">
            <a:avLst/>
          </a:prstGeom>
        </p:spPr>
      </p:pic>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b="20976"/>
          <a:stretch/>
        </p:blipFill>
        <p:spPr>
          <a:xfrm>
            <a:off x="-51847" y="1370905"/>
            <a:ext cx="3973303" cy="5627920"/>
          </a:xfrm>
          <a:prstGeom prst="rect">
            <a:avLst/>
          </a:prstGeom>
        </p:spPr>
      </p:pic>
      <p:pic>
        <p:nvPicPr>
          <p:cNvPr id="15" name="Picture 14"/>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921457" y="0"/>
            <a:ext cx="8270543" cy="6859041"/>
          </a:xfrm>
          <a:prstGeom prst="rect">
            <a:avLst/>
          </a:prstGeom>
        </p:spPr>
      </p:pic>
      <p:sp>
        <p:nvSpPr>
          <p:cNvPr id="12" name="Slide Number Placeholder 9">
            <a:extLst>
              <a:ext uri="{FF2B5EF4-FFF2-40B4-BE49-F238E27FC236}">
                <a16:creationId xmlns:a16="http://schemas.microsoft.com/office/drawing/2014/main" id="{E446C395-84D2-B842-A7E3-2D0A40669127}"/>
              </a:ext>
            </a:extLst>
          </p:cNvPr>
          <p:cNvSpPr>
            <a:spLocks noGrp="1"/>
          </p:cNvSpPr>
          <p:nvPr userDrawn="1">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
        <p:nvSpPr>
          <p:cNvPr id="10" name="Title 1"/>
          <p:cNvSpPr>
            <a:spLocks noGrp="1"/>
          </p:cNvSpPr>
          <p:nvPr userDrawn="1">
            <p:ph type="title"/>
          </p:nvPr>
        </p:nvSpPr>
        <p:spPr>
          <a:xfrm>
            <a:off x="622301" y="127074"/>
            <a:ext cx="10947400" cy="1019338"/>
          </a:xfrm>
        </p:spPr>
        <p:txBody>
          <a:bodyPr anchor="b"/>
          <a:lstStyle>
            <a:lvl1pPr>
              <a:defRPr sz="3200" b="1">
                <a:latin typeface="+mn-lt"/>
              </a:defRPr>
            </a:lvl1pPr>
          </a:lstStyle>
          <a:p>
            <a:r>
              <a:rPr lang="en-US" dirty="0"/>
              <a:t>Click to edit Master title style</a:t>
            </a:r>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622301" y="1258824"/>
            <a:ext cx="274320" cy="36576"/>
          </a:xfrm>
          <a:prstGeom prst="rect">
            <a:avLst/>
          </a:prstGeom>
          <a:solidFill>
            <a:srgbClr val="E6AC58"/>
          </a:solidFill>
          <a:ln w="12700" cap="flat" cmpd="sng" algn="ctr">
            <a:noFill/>
            <a:prstDash val="solid"/>
            <a:miter lim="800000"/>
          </a:ln>
          <a:effectLst/>
        </p:spPr>
        <p:txBody>
          <a:bodyPr lIns="91452" tIns="45726" rIns="91452" bIns="45726" rtlCol="0" anchor="ctr"/>
          <a:lstStyle/>
          <a:p>
            <a:pPr marL="0" marR="0" lvl="0" indent="0" algn="ctr" defTabSz="91456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Tree>
    <p:custDataLst>
      <p:tags r:id="rId1"/>
    </p:custDataLst>
    <p:extLst>
      <p:ext uri="{BB962C8B-B14F-4D97-AF65-F5344CB8AC3E}">
        <p14:creationId xmlns:p14="http://schemas.microsoft.com/office/powerpoint/2010/main" val="8804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42"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1000"/>
                                        <p:tgtEl>
                                          <p:spTgt spid="4"/>
                                        </p:tgtEl>
                                      </p:cBhvr>
                                    </p:animEffect>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25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B9E9CD-D1E8-2941-B6E9-04C71E3BFC82}"/>
              </a:ext>
            </a:extLst>
          </p:cNvPr>
          <p:cNvPicPr>
            <a:picLocks noChangeAspect="1"/>
          </p:cNvPicPr>
          <p:nvPr/>
        </p:nvPicPr>
        <p:blipFill>
          <a:blip r:embed="rId37">
            <a:duotone>
              <a:prstClr val="black"/>
              <a:srgbClr val="FFFFFF">
                <a:lumMod val="75000"/>
                <a:tint val="45000"/>
                <a:satMod val="400000"/>
              </a:srgbClr>
            </a:duotone>
            <a:extLst>
              <a:ext uri="{28A0092B-C50C-407E-A947-70E740481C1C}">
                <a14:useLocalDpi xmlns:a14="http://schemas.microsoft.com/office/drawing/2010/main"/>
              </a:ext>
            </a:extLst>
          </a:blip>
          <a:stretch/>
        </p:blipFill>
        <p:spPr>
          <a:xfrm>
            <a:off x="6096000" y="4413250"/>
            <a:ext cx="6096000" cy="2444750"/>
          </a:xfrm>
          <a:prstGeom prst="rect">
            <a:avLst/>
          </a:prstGeom>
        </p:spPr>
      </p:pic>
      <p:grpSp>
        <p:nvGrpSpPr>
          <p:cNvPr id="1028" name="Group 16" hidden="1"/>
          <p:cNvGrpSpPr>
            <a:grpSpLocks/>
          </p:cNvGrpSpPr>
          <p:nvPr/>
        </p:nvGrpSpPr>
        <p:grpSpPr bwMode="auto">
          <a:xfrm>
            <a:off x="184152" y="302686"/>
            <a:ext cx="11825815" cy="6004983"/>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1200" dirty="0">
                  <a:latin typeface="Arial" pitchFamily="34" charset="0"/>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1133" dirty="0">
                    <a:solidFill>
                      <a:schemeClr val="folHlink"/>
                    </a:solidFill>
                    <a:latin typeface="Arial" pitchFamily="34" charset="0"/>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sz="1200" dirty="0">
                <a:latin typeface="Arial" pitchFamily="34" charset="0"/>
                <a:cs typeface="+mn-cs"/>
              </a:endParaRPr>
            </a:p>
          </p:txBody>
        </p:sp>
      </p:grpSp>
      <p:sp>
        <p:nvSpPr>
          <p:cNvPr id="1031" name="Slide_PlaceholderText"/>
          <p:cNvSpPr>
            <a:spLocks noGrp="1" noChangeArrowheads="1"/>
          </p:cNvSpPr>
          <p:nvPr>
            <p:ph type="body" idx="1"/>
          </p:nvPr>
        </p:nvSpPr>
        <p:spPr bwMode="gray">
          <a:xfrm>
            <a:off x="622301" y="1515140"/>
            <a:ext cx="10947400" cy="2297379"/>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622301" y="410932"/>
            <a:ext cx="10947400" cy="782869"/>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sp>
        <p:nvSpPr>
          <p:cNvPr id="25"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261157" y="6416675"/>
            <a:ext cx="386543" cy="365125"/>
          </a:xfrm>
          <a:prstGeom prst="rect">
            <a:avLst/>
          </a:prstGeom>
        </p:spPr>
        <p:txBody>
          <a:bodyPr vert="horz" lIns="137178" tIns="68589" rIns="137178" bIns="68589" rtlCol="0" anchor="ctr"/>
          <a:lstStyle>
            <a:lvl1pPr algn="l">
              <a:defRPr sz="1000">
                <a:solidFill>
                  <a:srgbClr val="8B8078"/>
                </a:solidFill>
                <a:latin typeface="Oracle Sans" panose="020B0503020204020204" pitchFamily="34" charset="0"/>
                <a:cs typeface="Oracle Sans" panose="020B0503020204020204" pitchFamily="34" charset="0"/>
              </a:defRPr>
            </a:lvl1pPr>
          </a:lstStyle>
          <a:p>
            <a:fld id="{E57423DF-6700-4235-AC82-B6DB2FCB4A80}" type="slidenum">
              <a:rPr lang="en-US" smtClean="0"/>
              <a:t>‹#›</a:t>
            </a:fld>
            <a:endParaRPr lang="en-US" dirty="0"/>
          </a:p>
        </p:txBody>
      </p:sp>
    </p:spTree>
    <p:custDataLst>
      <p:tags r:id="rId36"/>
    </p:custDataLst>
    <p:extLst>
      <p:ext uri="{BB962C8B-B14F-4D97-AF65-F5344CB8AC3E}">
        <p14:creationId xmlns:p14="http://schemas.microsoft.com/office/powerpoint/2010/main" val="356688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5" r:id="rId34"/>
  </p:sldLayoutIdLst>
  <p:hf sldNum="0" hdr="0" ftr="0" dt="0"/>
  <p:txStyles>
    <p:titleStyle>
      <a:lvl1pPr algn="l" defTabSz="304803" rtl="0" eaLnBrk="1" fontAlgn="base" hangingPunct="1">
        <a:spcBef>
          <a:spcPct val="20000"/>
        </a:spcBef>
        <a:spcAft>
          <a:spcPct val="0"/>
        </a:spcAft>
        <a:buClr>
          <a:srgbClr val="000000"/>
        </a:buClr>
        <a:buFont typeface="Arial" charset="0"/>
        <a:defRPr sz="3600" b="0" baseline="0">
          <a:solidFill>
            <a:schemeClr val="tx1"/>
          </a:solidFill>
          <a:latin typeface="+mj-lt"/>
          <a:ea typeface="+mj-ea"/>
          <a:cs typeface="Oracle Sans" panose="020B0503020204020204" pitchFamily="34" charset="0"/>
        </a:defRPr>
      </a:lvl1pPr>
      <a:lvl2pPr algn="l" defTabSz="304803"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803"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803"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803"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604" algn="ctr" defTabSz="304803" rtl="0" eaLnBrk="1" fontAlgn="base" hangingPunct="1">
        <a:spcBef>
          <a:spcPct val="20000"/>
        </a:spcBef>
        <a:spcAft>
          <a:spcPct val="0"/>
        </a:spcAft>
        <a:buClr>
          <a:srgbClr val="000000"/>
        </a:buClr>
        <a:buFont typeface="Arial" pitchFamily="34" charset="0"/>
        <a:defRPr sz="3534" b="1">
          <a:solidFill>
            <a:schemeClr val="tx1"/>
          </a:solidFill>
          <a:latin typeface="Arial" pitchFamily="34" charset="0"/>
        </a:defRPr>
      </a:lvl6pPr>
      <a:lvl7pPr marL="1219210" algn="ctr" defTabSz="304803" rtl="0" eaLnBrk="1" fontAlgn="base" hangingPunct="1">
        <a:spcBef>
          <a:spcPct val="20000"/>
        </a:spcBef>
        <a:spcAft>
          <a:spcPct val="0"/>
        </a:spcAft>
        <a:buClr>
          <a:srgbClr val="000000"/>
        </a:buClr>
        <a:buFont typeface="Arial" pitchFamily="34" charset="0"/>
        <a:defRPr sz="3534" b="1">
          <a:solidFill>
            <a:schemeClr val="tx1"/>
          </a:solidFill>
          <a:latin typeface="Arial" pitchFamily="34" charset="0"/>
        </a:defRPr>
      </a:lvl7pPr>
      <a:lvl8pPr marL="1828815" algn="ctr" defTabSz="304803" rtl="0" eaLnBrk="1" fontAlgn="base" hangingPunct="1">
        <a:spcBef>
          <a:spcPct val="20000"/>
        </a:spcBef>
        <a:spcAft>
          <a:spcPct val="0"/>
        </a:spcAft>
        <a:buClr>
          <a:srgbClr val="000000"/>
        </a:buClr>
        <a:buFont typeface="Arial" pitchFamily="34" charset="0"/>
        <a:defRPr sz="3534" b="1">
          <a:solidFill>
            <a:schemeClr val="tx1"/>
          </a:solidFill>
          <a:latin typeface="Arial" pitchFamily="34" charset="0"/>
        </a:defRPr>
      </a:lvl8pPr>
      <a:lvl9pPr marL="2438420" algn="ctr" defTabSz="304803" rtl="0" eaLnBrk="1" fontAlgn="base" hangingPunct="1">
        <a:spcBef>
          <a:spcPct val="20000"/>
        </a:spcBef>
        <a:spcAft>
          <a:spcPct val="0"/>
        </a:spcAft>
        <a:buClr>
          <a:srgbClr val="000000"/>
        </a:buClr>
        <a:buFont typeface="Arial" pitchFamily="34" charset="0"/>
        <a:defRPr sz="3534" b="1">
          <a:solidFill>
            <a:schemeClr val="tx1"/>
          </a:solidFill>
          <a:latin typeface="Arial" pitchFamily="34" charset="0"/>
        </a:defRPr>
      </a:lvl9pPr>
    </p:titleStyle>
    <p:bodyStyle>
      <a:lvl1pPr marL="0" indent="0" algn="l" defTabSz="304803" rtl="0" eaLnBrk="1" fontAlgn="base" hangingPunct="1">
        <a:lnSpc>
          <a:spcPct val="110000"/>
        </a:lnSpc>
        <a:spcBef>
          <a:spcPts val="900"/>
        </a:spcBef>
        <a:spcAft>
          <a:spcPct val="0"/>
        </a:spcAft>
        <a:buClr>
          <a:srgbClr val="000000"/>
        </a:buClr>
        <a:buFont typeface="Arial" charset="0"/>
        <a:defRPr sz="2200" baseline="0">
          <a:solidFill>
            <a:schemeClr val="tx1"/>
          </a:solidFill>
          <a:latin typeface="Oracle Sans" panose="020B0503020204020204" pitchFamily="34" charset="0"/>
          <a:ea typeface="+mn-ea"/>
          <a:cs typeface="Oracle Sans" panose="020B0503020204020204" pitchFamily="34" charset="0"/>
        </a:defRPr>
      </a:lvl1pPr>
      <a:lvl2pPr marL="457223" indent="-382078" algn="l" defTabSz="304803" rtl="0" eaLnBrk="1" fontAlgn="base" hangingPunct="1">
        <a:lnSpc>
          <a:spcPct val="110000"/>
        </a:lnSpc>
        <a:spcBef>
          <a:spcPts val="1200"/>
        </a:spcBef>
        <a:spcAft>
          <a:spcPct val="0"/>
        </a:spcAft>
        <a:buClr>
          <a:srgbClr val="D1350F"/>
        </a:buClr>
        <a:buFont typeface="Arial" charset="0"/>
        <a:buChar char="•"/>
        <a:defRPr sz="2133" baseline="0">
          <a:solidFill>
            <a:schemeClr val="tx1"/>
          </a:solidFill>
          <a:latin typeface="Oracle Sans" panose="020B0503020204020204" pitchFamily="34" charset="0"/>
          <a:cs typeface="Oracle Sans" panose="020B0503020204020204" pitchFamily="34" charset="0"/>
        </a:defRPr>
      </a:lvl2pPr>
      <a:lvl3pPr marL="1294407" indent="-379961" algn="l" defTabSz="304803" rtl="0" eaLnBrk="1" fontAlgn="base" hangingPunct="1">
        <a:lnSpc>
          <a:spcPct val="110000"/>
        </a:lnSpc>
        <a:spcBef>
          <a:spcPts val="1200"/>
        </a:spcBef>
        <a:spcAft>
          <a:spcPct val="0"/>
        </a:spcAft>
        <a:buClr>
          <a:srgbClr val="D1350F"/>
        </a:buClr>
        <a:buFont typeface="Arial" charset="0"/>
        <a:buChar char="–"/>
        <a:defRPr sz="2000" baseline="0">
          <a:solidFill>
            <a:schemeClr val="tx1"/>
          </a:solidFill>
          <a:latin typeface="Oracle Sans" panose="020B0503020204020204" pitchFamily="34" charset="0"/>
          <a:cs typeface="Oracle Sans" panose="020B0503020204020204" pitchFamily="34" charset="0"/>
        </a:defRPr>
      </a:lvl3pPr>
      <a:lvl4pPr marL="1828891" indent="-385253" algn="l" defTabSz="304803" rtl="0" eaLnBrk="1" fontAlgn="base" hangingPunct="1">
        <a:lnSpc>
          <a:spcPct val="110000"/>
        </a:lnSpc>
        <a:spcBef>
          <a:spcPts val="1200"/>
        </a:spcBef>
        <a:spcAft>
          <a:spcPct val="0"/>
        </a:spcAft>
        <a:buClr>
          <a:srgbClr val="D1350F"/>
        </a:buClr>
        <a:buSzPct val="45000"/>
        <a:buFont typeface="Arial" charset="0"/>
        <a:buChar char="—"/>
        <a:defRPr sz="1800" baseline="0">
          <a:solidFill>
            <a:schemeClr val="tx1"/>
          </a:solidFill>
          <a:latin typeface="Oracle Sans" panose="020B0503020204020204" pitchFamily="34" charset="0"/>
          <a:cs typeface="Oracle Sans" panose="020B0503020204020204" pitchFamily="34" charset="0"/>
        </a:defRPr>
      </a:lvl4pPr>
      <a:lvl5pPr marL="2286114" indent="-381019" algn="l" defTabSz="304803" rtl="0" eaLnBrk="1" fontAlgn="base" hangingPunct="1">
        <a:lnSpc>
          <a:spcPct val="110000"/>
        </a:lnSpc>
        <a:spcBef>
          <a:spcPts val="1200"/>
        </a:spcBef>
        <a:spcAft>
          <a:spcPct val="0"/>
        </a:spcAft>
        <a:buClr>
          <a:srgbClr val="D1350F"/>
        </a:buClr>
        <a:buSzPct val="55000"/>
        <a:buFont typeface="Arial" charset="0"/>
        <a:buChar char="—"/>
        <a:defRPr sz="1600" baseline="0">
          <a:solidFill>
            <a:schemeClr val="tx1"/>
          </a:solidFill>
          <a:latin typeface="Oracle Sans" panose="020B0503020204020204" pitchFamily="34" charset="0"/>
          <a:cs typeface="Oracle Sans" panose="020B0503020204020204" pitchFamily="34" charset="0"/>
        </a:defRPr>
      </a:lvl5pPr>
      <a:lvl6pPr marL="2891391" indent="-306920" algn="l" defTabSz="304803" rtl="0" eaLnBrk="1" fontAlgn="base" hangingPunct="1">
        <a:spcBef>
          <a:spcPct val="20000"/>
        </a:spcBef>
        <a:spcAft>
          <a:spcPct val="0"/>
        </a:spcAft>
        <a:buClr>
          <a:schemeClr val="accent2"/>
        </a:buClr>
        <a:buSzPct val="55000"/>
        <a:buFont typeface="Arial" pitchFamily="34" charset="0"/>
        <a:buChar char="—"/>
        <a:defRPr sz="2133">
          <a:solidFill>
            <a:schemeClr val="tx1"/>
          </a:solidFill>
          <a:latin typeface="+mn-lt"/>
        </a:defRPr>
      </a:lvl6pPr>
      <a:lvl7pPr marL="3500996" indent="-306920" algn="l" defTabSz="304803" rtl="0" eaLnBrk="1" fontAlgn="base" hangingPunct="1">
        <a:spcBef>
          <a:spcPct val="20000"/>
        </a:spcBef>
        <a:spcAft>
          <a:spcPct val="0"/>
        </a:spcAft>
        <a:buClr>
          <a:schemeClr val="accent2"/>
        </a:buClr>
        <a:buSzPct val="55000"/>
        <a:buFont typeface="Arial" pitchFamily="34" charset="0"/>
        <a:buChar char="—"/>
        <a:defRPr sz="2133">
          <a:solidFill>
            <a:schemeClr val="tx1"/>
          </a:solidFill>
          <a:latin typeface="+mn-lt"/>
        </a:defRPr>
      </a:lvl7pPr>
      <a:lvl8pPr marL="4110600" indent="-306920" algn="l" defTabSz="304803" rtl="0" eaLnBrk="1" fontAlgn="base" hangingPunct="1">
        <a:spcBef>
          <a:spcPct val="20000"/>
        </a:spcBef>
        <a:spcAft>
          <a:spcPct val="0"/>
        </a:spcAft>
        <a:buClr>
          <a:schemeClr val="accent2"/>
        </a:buClr>
        <a:buSzPct val="55000"/>
        <a:buFont typeface="Arial" pitchFamily="34" charset="0"/>
        <a:buChar char="—"/>
        <a:defRPr sz="2133">
          <a:solidFill>
            <a:schemeClr val="tx1"/>
          </a:solidFill>
          <a:latin typeface="+mn-lt"/>
        </a:defRPr>
      </a:lvl8pPr>
      <a:lvl9pPr marL="4720206" indent="-306920" algn="l" defTabSz="304803" rtl="0" eaLnBrk="1" fontAlgn="base" hangingPunct="1">
        <a:spcBef>
          <a:spcPct val="20000"/>
        </a:spcBef>
        <a:spcAft>
          <a:spcPct val="0"/>
        </a:spcAft>
        <a:buClr>
          <a:schemeClr val="accent2"/>
        </a:buClr>
        <a:buSzPct val="55000"/>
        <a:buFont typeface="Arial" pitchFamily="34" charset="0"/>
        <a:buChar char="—"/>
        <a:defRPr sz="2133">
          <a:solidFill>
            <a:schemeClr val="tx1"/>
          </a:solidFill>
          <a:latin typeface="+mn-lt"/>
        </a:defRPr>
      </a:lvl9pPr>
    </p:bodyStyle>
    <p:otherStyle>
      <a:defPPr>
        <a:defRPr lang="en-US"/>
      </a:defPPr>
      <a:lvl1pPr marL="0" algn="l" defTabSz="1219210" rtl="0" eaLnBrk="1" latinLnBrk="0" hangingPunct="1">
        <a:defRPr sz="2400" kern="1200">
          <a:solidFill>
            <a:schemeClr val="tx1"/>
          </a:solidFill>
          <a:latin typeface="+mn-lt"/>
          <a:ea typeface="+mn-ea"/>
          <a:cs typeface="+mn-cs"/>
        </a:defRPr>
      </a:lvl1pPr>
      <a:lvl2pPr marL="609604" algn="l" defTabSz="1219210" rtl="0" eaLnBrk="1" latinLnBrk="0" hangingPunct="1">
        <a:defRPr sz="2400" kern="1200">
          <a:solidFill>
            <a:schemeClr val="tx1"/>
          </a:solidFill>
          <a:latin typeface="+mn-lt"/>
          <a:ea typeface="+mn-ea"/>
          <a:cs typeface="+mn-cs"/>
        </a:defRPr>
      </a:lvl2pPr>
      <a:lvl3pPr marL="1219210" algn="l" defTabSz="1219210" rtl="0" eaLnBrk="1" latinLnBrk="0" hangingPunct="1">
        <a:defRPr sz="2400" kern="1200">
          <a:solidFill>
            <a:schemeClr val="tx1"/>
          </a:solidFill>
          <a:latin typeface="+mn-lt"/>
          <a:ea typeface="+mn-ea"/>
          <a:cs typeface="+mn-cs"/>
        </a:defRPr>
      </a:lvl3pPr>
      <a:lvl4pPr marL="1828815" algn="l" defTabSz="1219210" rtl="0" eaLnBrk="1" latinLnBrk="0" hangingPunct="1">
        <a:defRPr sz="2400" kern="1200">
          <a:solidFill>
            <a:schemeClr val="tx1"/>
          </a:solidFill>
          <a:latin typeface="+mn-lt"/>
          <a:ea typeface="+mn-ea"/>
          <a:cs typeface="+mn-cs"/>
        </a:defRPr>
      </a:lvl4pPr>
      <a:lvl5pPr marL="2438420" algn="l" defTabSz="1219210" rtl="0" eaLnBrk="1" latinLnBrk="0" hangingPunct="1">
        <a:defRPr sz="2400" kern="1200">
          <a:solidFill>
            <a:schemeClr val="tx1"/>
          </a:solidFill>
          <a:latin typeface="+mn-lt"/>
          <a:ea typeface="+mn-ea"/>
          <a:cs typeface="+mn-cs"/>
        </a:defRPr>
      </a:lvl5pPr>
      <a:lvl6pPr marL="3048026" algn="l" defTabSz="1219210" rtl="0" eaLnBrk="1" latinLnBrk="0" hangingPunct="1">
        <a:defRPr sz="2400" kern="1200">
          <a:solidFill>
            <a:schemeClr val="tx1"/>
          </a:solidFill>
          <a:latin typeface="+mn-lt"/>
          <a:ea typeface="+mn-ea"/>
          <a:cs typeface="+mn-cs"/>
        </a:defRPr>
      </a:lvl6pPr>
      <a:lvl7pPr marL="3657630" algn="l" defTabSz="1219210" rtl="0" eaLnBrk="1" latinLnBrk="0" hangingPunct="1">
        <a:defRPr sz="2400" kern="1200">
          <a:solidFill>
            <a:schemeClr val="tx1"/>
          </a:solidFill>
          <a:latin typeface="+mn-lt"/>
          <a:ea typeface="+mn-ea"/>
          <a:cs typeface="+mn-cs"/>
        </a:defRPr>
      </a:lvl7pPr>
      <a:lvl8pPr marL="4267235" algn="l" defTabSz="1219210" rtl="0" eaLnBrk="1" latinLnBrk="0" hangingPunct="1">
        <a:defRPr sz="2400" kern="1200">
          <a:solidFill>
            <a:schemeClr val="tx1"/>
          </a:solidFill>
          <a:latin typeface="+mn-lt"/>
          <a:ea typeface="+mn-ea"/>
          <a:cs typeface="+mn-cs"/>
        </a:defRPr>
      </a:lvl8pPr>
      <a:lvl9pPr marL="4876841" algn="l" defTabSz="12192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docs.midjourney.com/docs/plans" TargetMode="Externa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zdnet.com/article/openais-dall-e-2-may-mean-we-never-need-stock-photos-again/"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29DA-23B0-28BF-8EFD-51A0297C6277}"/>
              </a:ext>
            </a:extLst>
          </p:cNvPr>
          <p:cNvSpPr>
            <a:spLocks noGrp="1"/>
          </p:cNvSpPr>
          <p:nvPr>
            <p:ph type="ctrTitle"/>
          </p:nvPr>
        </p:nvSpPr>
        <p:spPr>
          <a:xfrm>
            <a:off x="1454910" y="2064554"/>
            <a:ext cx="9527622" cy="1814334"/>
          </a:xfrm>
        </p:spPr>
        <p:txBody>
          <a:bodyPr anchor="ctr"/>
          <a:lstStyle/>
          <a:p>
            <a:pPr lvl="0"/>
            <a:r>
              <a:rPr lang="en-GB" sz="2800" dirty="0"/>
              <a:t>Generative AI at Work</a:t>
            </a:r>
            <a:endParaRPr lang="en-IN" sz="2800" dirty="0"/>
          </a:p>
        </p:txBody>
      </p:sp>
      <p:sp>
        <p:nvSpPr>
          <p:cNvPr id="4" name="Text Placeholder 3">
            <a:extLst>
              <a:ext uri="{FF2B5EF4-FFF2-40B4-BE49-F238E27FC236}">
                <a16:creationId xmlns:a16="http://schemas.microsoft.com/office/drawing/2014/main" id="{4D0C88B8-73B2-872D-BDE7-5C6D5E972573}"/>
              </a:ext>
            </a:extLst>
          </p:cNvPr>
          <p:cNvSpPr>
            <a:spLocks noGrp="1"/>
          </p:cNvSpPr>
          <p:nvPr>
            <p:ph type="body" sz="quarter" idx="11"/>
          </p:nvPr>
        </p:nvSpPr>
        <p:spPr>
          <a:xfrm>
            <a:off x="1023272" y="4022876"/>
            <a:ext cx="1391155" cy="415560"/>
          </a:xfrm>
        </p:spPr>
        <p:txBody>
          <a:bodyPr/>
          <a:lstStyle/>
          <a:p>
            <a:r>
              <a:rPr lang="en-US" dirty="0"/>
              <a:t>Ram N Sangwan</a:t>
            </a:r>
          </a:p>
        </p:txBody>
      </p:sp>
      <p:sp>
        <p:nvSpPr>
          <p:cNvPr id="5" name="TextBox 4">
            <a:extLst>
              <a:ext uri="{FF2B5EF4-FFF2-40B4-BE49-F238E27FC236}">
                <a16:creationId xmlns:a16="http://schemas.microsoft.com/office/drawing/2014/main" id="{9ECF5F34-88E9-439C-48A0-C5390E6D050E}"/>
              </a:ext>
            </a:extLst>
          </p:cNvPr>
          <p:cNvSpPr txBox="1"/>
          <p:nvPr/>
        </p:nvSpPr>
        <p:spPr>
          <a:xfrm>
            <a:off x="3542015" y="3429000"/>
            <a:ext cx="6608851" cy="916969"/>
          </a:xfrm>
          <a:prstGeom prst="rect">
            <a:avLst/>
          </a:prstGeom>
          <a:noFill/>
        </p:spPr>
        <p:txBody>
          <a:bodyPr wrap="square">
            <a:spAutoFit/>
          </a:bodyPr>
          <a:lstStyle/>
          <a:p>
            <a:pPr marL="342900" lvl="0" indent="-342900">
              <a:buFont typeface="Symbol" pitchFamily="2" charset="2"/>
              <a:buChar char=""/>
            </a:pPr>
            <a:r>
              <a:rPr lang="en-GB" kern="0" dirty="0">
                <a:solidFill>
                  <a:srgbClr val="000000"/>
                </a:solidFill>
                <a:latin typeface="Arial" panose="020B0604020202020204" pitchFamily="34" charset="0"/>
                <a:cs typeface="Times New Roman" panose="02020603050405020304" pitchFamily="18" charset="0"/>
              </a:rPr>
              <a:t>Use </a:t>
            </a:r>
            <a:r>
              <a:rPr lang="en-IN" kern="0" dirty="0">
                <a:solidFill>
                  <a:srgbClr val="000000"/>
                </a:solidFill>
                <a:latin typeface="Arial" panose="020B0604020202020204" pitchFamily="34" charset="0"/>
                <a:cs typeface="Times New Roman" panose="02020603050405020304" pitchFamily="18" charset="0"/>
              </a:rPr>
              <a:t>Midjourney /</a:t>
            </a:r>
            <a:r>
              <a:rPr lang="en-GB" kern="0" dirty="0">
                <a:solidFill>
                  <a:srgbClr val="000000"/>
                </a:solidFill>
                <a:latin typeface="Arial" panose="020B0604020202020204" pitchFamily="34" charset="0"/>
                <a:cs typeface="Times New Roman" panose="02020603050405020304" pitchFamily="18" charset="0"/>
              </a:rPr>
              <a:t>Dall </a:t>
            </a:r>
            <a:r>
              <a:rPr lang="en-GB" sz="1800" kern="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 to Generate images from text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800" kern="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Document Insights Extraction - Steps </a:t>
            </a:r>
          </a:p>
          <a:p>
            <a:pPr marL="800100" lvl="1" indent="-342900">
              <a:buFont typeface="Symbol" pitchFamily="2" charset="2"/>
              <a:buChar char=""/>
            </a:pPr>
            <a:r>
              <a:rPr lang="en-GB" kern="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Summary &amp; Entity extraction using Generative AI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482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75BF-3CA6-A416-5DC0-1F8B0A6B3E98}"/>
              </a:ext>
            </a:extLst>
          </p:cNvPr>
          <p:cNvSpPr>
            <a:spLocks noGrp="1"/>
          </p:cNvSpPr>
          <p:nvPr>
            <p:ph type="title"/>
          </p:nvPr>
        </p:nvSpPr>
        <p:spPr/>
        <p:txBody>
          <a:bodyPr/>
          <a:lstStyle/>
          <a:p>
            <a:r>
              <a:rPr lang="en-IN" b="1" i="0" dirty="0">
                <a:solidFill>
                  <a:srgbClr val="000000"/>
                </a:solidFill>
                <a:effectLst/>
                <a:latin typeface="Visby CF"/>
              </a:rPr>
              <a:t>How to use DALL-E 2</a:t>
            </a:r>
            <a:endParaRPr lang="en-US" dirty="0"/>
          </a:p>
        </p:txBody>
      </p:sp>
      <p:pic>
        <p:nvPicPr>
          <p:cNvPr id="4" name="Picture 3" descr="A collage of a sea lion&#10;&#10;Description automatically generated">
            <a:extLst>
              <a:ext uri="{FF2B5EF4-FFF2-40B4-BE49-F238E27FC236}">
                <a16:creationId xmlns:a16="http://schemas.microsoft.com/office/drawing/2014/main" id="{0D7021DB-C74D-9152-0A63-A72714B46C7D}"/>
              </a:ext>
            </a:extLst>
          </p:cNvPr>
          <p:cNvPicPr>
            <a:picLocks noChangeAspect="1"/>
          </p:cNvPicPr>
          <p:nvPr/>
        </p:nvPicPr>
        <p:blipFill>
          <a:blip r:embed="rId2"/>
          <a:stretch>
            <a:fillRect/>
          </a:stretch>
        </p:blipFill>
        <p:spPr>
          <a:xfrm>
            <a:off x="208195" y="1910922"/>
            <a:ext cx="4946493" cy="3215883"/>
          </a:xfrm>
          <a:prstGeom prst="rect">
            <a:avLst/>
          </a:prstGeom>
        </p:spPr>
      </p:pic>
      <p:sp>
        <p:nvSpPr>
          <p:cNvPr id="5" name="TextBox 4">
            <a:extLst>
              <a:ext uri="{FF2B5EF4-FFF2-40B4-BE49-F238E27FC236}">
                <a16:creationId xmlns:a16="http://schemas.microsoft.com/office/drawing/2014/main" id="{9FB3693A-7A83-7670-C4B6-983055BFB9B9}"/>
              </a:ext>
            </a:extLst>
          </p:cNvPr>
          <p:cNvSpPr txBox="1"/>
          <p:nvPr/>
        </p:nvSpPr>
        <p:spPr>
          <a:xfrm>
            <a:off x="5612019" y="1396091"/>
            <a:ext cx="6097712" cy="3000821"/>
          </a:xfrm>
          <a:prstGeom prst="rect">
            <a:avLst/>
          </a:prstGeom>
          <a:noFill/>
        </p:spPr>
        <p:txBody>
          <a:bodyPr wrap="square">
            <a:spAutoFit/>
          </a:bodyPr>
          <a:lstStyle/>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Or you could go back and try to tweak your phrase to get a different result.</a:t>
            </a:r>
          </a:p>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7:</a:t>
            </a:r>
            <a:r>
              <a:rPr lang="en-IN" b="0" i="0" dirty="0">
                <a:solidFill>
                  <a:srgbClr val="000000"/>
                </a:solidFill>
                <a:effectLst/>
                <a:latin typeface="Arial" panose="020B0604020202020204" pitchFamily="34" charset="0"/>
                <a:cs typeface="Arial" panose="020B0604020202020204" pitchFamily="34" charset="0"/>
              </a:rPr>
              <a:t> Sometimes changing just one or two different words, or specifying a different medium, can make a lot of difference. </a:t>
            </a:r>
            <a:endParaRPr lang="en-IN" dirty="0">
              <a:solidFill>
                <a:srgbClr val="000000"/>
              </a:solidFill>
              <a:latin typeface="Arial" panose="020B0604020202020204" pitchFamily="34" charset="0"/>
              <a:cs typeface="Arial" panose="020B0604020202020204" pitchFamily="34" charset="0"/>
            </a:endParaRP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Rethink how you want the image and try for something new if necessary. </a:t>
            </a: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The results can be unexpected, but that's half the fun.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08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9C080E2-A034-4265-88DF-22C63F5CADA3}"/>
              </a:ext>
            </a:extLst>
          </p:cNvPr>
          <p:cNvSpPr>
            <a:spLocks noGrp="1"/>
          </p:cNvSpPr>
          <p:nvPr>
            <p:ph type="body" sz="quarter" idx="10"/>
          </p:nvPr>
        </p:nvSpPr>
        <p:spPr>
          <a:xfrm>
            <a:off x="709166" y="2905767"/>
            <a:ext cx="9532938" cy="1223284"/>
          </a:xfrm>
        </p:spPr>
        <p:txBody>
          <a:bodyPr/>
          <a:lstStyle/>
          <a:p>
            <a:r>
              <a:rPr lang="en-GB" sz="3200" dirty="0"/>
              <a:t>Document Insights Extraction – Steps</a:t>
            </a:r>
          </a:p>
          <a:p>
            <a:pPr marL="400050" lvl="1" indent="-323850"/>
            <a:r>
              <a:rPr lang="en-GB" dirty="0"/>
              <a:t> Summary &amp; Entity Extraction using Generative AI </a:t>
            </a:r>
            <a:endParaRPr lang="en-IN" dirty="0"/>
          </a:p>
        </p:txBody>
      </p:sp>
    </p:spTree>
    <p:extLst>
      <p:ext uri="{BB962C8B-B14F-4D97-AF65-F5344CB8AC3E}">
        <p14:creationId xmlns:p14="http://schemas.microsoft.com/office/powerpoint/2010/main" val="396556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ED97CF-4E4C-A16A-E7AB-25E802BB3FEF}"/>
              </a:ext>
            </a:extLst>
          </p:cNvPr>
          <p:cNvSpPr>
            <a:spLocks noGrp="1"/>
          </p:cNvSpPr>
          <p:nvPr>
            <p:ph type="body" sz="quarter" idx="15"/>
          </p:nvPr>
        </p:nvSpPr>
        <p:spPr>
          <a:xfrm>
            <a:off x="652499" y="1546618"/>
            <a:ext cx="10947400" cy="4714107"/>
          </a:xfrm>
        </p:spPr>
        <p:txBody>
          <a:bodyPr/>
          <a:lstStyle/>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1: Choose the AI Model</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lgn="just">
              <a:lnSpc>
                <a:spcPct val="100000"/>
              </a:lnSpc>
              <a:spcBef>
                <a:spcPts val="1200"/>
              </a:spcBef>
              <a:spcAft>
                <a:spcPts val="600"/>
              </a:spcAft>
              <a:buFont typeface="Arial" panose="020B0604020202020204" pitchFamily="34" charset="0"/>
              <a:buChar char="•"/>
            </a:pPr>
            <a:r>
              <a:rPr lang="en-IN" sz="1800" dirty="0">
                <a:solidFill>
                  <a:srgbClr val="374151"/>
                </a:solidFill>
                <a:effectLst/>
                <a:latin typeface="Segoe UI" panose="020B0502040204020203" pitchFamily="34" charset="0"/>
                <a:ea typeface="Times New Roman" panose="02020603050405020304" pitchFamily="18" charset="0"/>
              </a:rPr>
              <a:t>Select a pre-trained Generative AI model that has capabilities for natural language understanding and generation, such as </a:t>
            </a:r>
            <a:r>
              <a:rPr lang="en-IN" sz="1800" b="1" i="1" dirty="0">
                <a:solidFill>
                  <a:srgbClr val="374151"/>
                </a:solidFill>
                <a:effectLst/>
                <a:latin typeface="Segoe UI" panose="020B0502040204020203" pitchFamily="34" charset="0"/>
                <a:ea typeface="Times New Roman" panose="02020603050405020304" pitchFamily="18" charset="0"/>
              </a:rPr>
              <a:t>Cohere Command </a:t>
            </a:r>
            <a:r>
              <a:rPr lang="en-IN" sz="1800" dirty="0">
                <a:solidFill>
                  <a:srgbClr val="374151"/>
                </a:solidFill>
                <a:effectLst/>
                <a:latin typeface="Segoe UI" panose="020B0502040204020203" pitchFamily="34" charset="0"/>
                <a:ea typeface="Times New Roman" panose="02020603050405020304" pitchFamily="18" charset="0"/>
              </a:rPr>
              <a:t>or similar.</a:t>
            </a:r>
            <a:endParaRPr lang="en-IN" sz="1800" dirty="0">
              <a:effectLst/>
              <a:latin typeface="Arial" panose="020B0604020202020204" pitchFamily="34" charset="0"/>
              <a:ea typeface="Times New Roman" panose="02020603050405020304" pitchFamily="18" charset="0"/>
            </a:endParaRPr>
          </a:p>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2: </a:t>
            </a:r>
            <a:r>
              <a:rPr lang="en-IN" sz="1800" b="1" i="1" dirty="0" err="1">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Preprocess</a:t>
            </a: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 the Input Document</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Text Extraction</a:t>
            </a:r>
            <a:r>
              <a:rPr lang="en-IN" sz="1800" dirty="0">
                <a:solidFill>
                  <a:srgbClr val="374151"/>
                </a:solidFill>
                <a:effectLst/>
                <a:latin typeface="Segoe UI" panose="020B0502040204020203" pitchFamily="34" charset="0"/>
                <a:ea typeface="Calibri" panose="020F0502020204030204" pitchFamily="34" charset="0"/>
              </a:rPr>
              <a:t>: If the document is not in text format (e.g., PDF or Image), use an OCR (Optical Character Recognition) tool to convert it to text. Model may not be able to extract the text directly.</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Data Cleaning</a:t>
            </a:r>
            <a:r>
              <a:rPr lang="en-IN" sz="1800" dirty="0">
                <a:solidFill>
                  <a:srgbClr val="374151"/>
                </a:solidFill>
                <a:effectLst/>
                <a:latin typeface="Segoe UI" panose="020B0502040204020203" pitchFamily="34" charset="0"/>
                <a:ea typeface="Calibri" panose="020F0502020204030204" pitchFamily="34" charset="0"/>
              </a:rPr>
              <a:t>: Clean the text to remove any irrelevant sections or artifacts from OCR.</a:t>
            </a:r>
            <a:endParaRPr lang="en-IN" sz="1800" dirty="0">
              <a:solidFill>
                <a:srgbClr val="374151"/>
              </a:solidFill>
              <a:effectLst/>
              <a:latin typeface="Arial" panose="020B0604020202020204" pitchFamily="34" charset="0"/>
              <a:ea typeface="Calibri" panose="020F0502020204030204" pitchFamily="34" charset="0"/>
            </a:endParaRPr>
          </a:p>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3: Summarization</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Summarization API Call</a:t>
            </a:r>
            <a:r>
              <a:rPr lang="en-IN" sz="1800" dirty="0">
                <a:solidFill>
                  <a:srgbClr val="374151"/>
                </a:solidFill>
                <a:effectLst/>
                <a:latin typeface="Segoe UI" panose="020B0502040204020203" pitchFamily="34" charset="0"/>
                <a:ea typeface="Calibri" panose="020F0502020204030204" pitchFamily="34" charset="0"/>
              </a:rPr>
              <a:t>: Use the chosen AI model's summarization feature such as </a:t>
            </a:r>
            <a:r>
              <a:rPr lang="en-IN" sz="1800" b="1" dirty="0">
                <a:solidFill>
                  <a:srgbClr val="374151"/>
                </a:solidFill>
                <a:effectLst/>
                <a:latin typeface="Segoe UI" panose="020B0502040204020203" pitchFamily="34" charset="0"/>
                <a:ea typeface="Calibri" panose="020F0502020204030204" pitchFamily="34" charset="0"/>
              </a:rPr>
              <a:t>Cohere</a:t>
            </a:r>
            <a:r>
              <a:rPr lang="en-IN" sz="1800" dirty="0">
                <a:solidFill>
                  <a:srgbClr val="374151"/>
                </a:solidFill>
                <a:effectLst/>
                <a:latin typeface="Segoe UI" panose="020B0502040204020203" pitchFamily="34" charset="0"/>
                <a:ea typeface="Calibri" panose="020F0502020204030204" pitchFamily="34" charset="0"/>
              </a:rPr>
              <a:t> </a:t>
            </a:r>
            <a:r>
              <a:rPr lang="en-IN" sz="1800" b="1" dirty="0">
                <a:solidFill>
                  <a:srgbClr val="374151"/>
                </a:solidFill>
                <a:effectLst/>
                <a:latin typeface="Segoe UI" panose="020B0502040204020203" pitchFamily="34" charset="0"/>
                <a:ea typeface="Calibri" panose="020F0502020204030204" pitchFamily="34" charset="0"/>
              </a:rPr>
              <a:t>Summarize</a:t>
            </a:r>
            <a:r>
              <a:rPr lang="en-IN" sz="1800" dirty="0">
                <a:solidFill>
                  <a:srgbClr val="374151"/>
                </a:solidFill>
                <a:effectLst/>
                <a:latin typeface="Segoe UI" panose="020B0502040204020203" pitchFamily="34" charset="0"/>
                <a:ea typeface="Calibri" panose="020F0502020204030204" pitchFamily="34" charset="0"/>
              </a:rPr>
              <a:t> to generate a concise summary of the document. </a:t>
            </a: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dirty="0">
                <a:solidFill>
                  <a:srgbClr val="374151"/>
                </a:solidFill>
                <a:effectLst/>
                <a:latin typeface="Segoe UI" panose="020B0502040204020203" pitchFamily="34" charset="0"/>
                <a:ea typeface="Calibri" panose="020F0502020204030204" pitchFamily="34" charset="0"/>
              </a:rPr>
              <a:t>This might involve a specific API endpoint or a fine-tuned model for summarization.</a:t>
            </a:r>
            <a:endParaRPr lang="en-IN" sz="1800" dirty="0">
              <a:solidFill>
                <a:srgbClr val="374151"/>
              </a:solidFill>
              <a:effectLst/>
              <a:latin typeface="Arial" panose="020B0604020202020204" pitchFamily="34" charset="0"/>
              <a:ea typeface="Calibri" panose="020F0502020204030204" pitchFamily="34" charset="0"/>
            </a:endParaRPr>
          </a:p>
        </p:txBody>
      </p:sp>
      <p:sp>
        <p:nvSpPr>
          <p:cNvPr id="4" name="Title 3">
            <a:extLst>
              <a:ext uri="{FF2B5EF4-FFF2-40B4-BE49-F238E27FC236}">
                <a16:creationId xmlns:a16="http://schemas.microsoft.com/office/drawing/2014/main" id="{6CF845FC-4E02-B44B-AACE-974CE5E396F9}"/>
              </a:ext>
            </a:extLst>
          </p:cNvPr>
          <p:cNvSpPr>
            <a:spLocks noGrp="1"/>
          </p:cNvSpPr>
          <p:nvPr>
            <p:ph type="title"/>
          </p:nvPr>
        </p:nvSpPr>
        <p:spPr>
          <a:xfrm>
            <a:off x="478361" y="551697"/>
            <a:ext cx="10947400" cy="782869"/>
          </a:xfrm>
        </p:spPr>
        <p:txBody>
          <a:bodyPr/>
          <a:lstStyle/>
          <a:p>
            <a:r>
              <a:rPr lang="en-IN" dirty="0"/>
              <a:t>Example: Implementation Steps</a:t>
            </a:r>
          </a:p>
        </p:txBody>
      </p:sp>
    </p:spTree>
    <p:extLst>
      <p:ext uri="{BB962C8B-B14F-4D97-AF65-F5344CB8AC3E}">
        <p14:creationId xmlns:p14="http://schemas.microsoft.com/office/powerpoint/2010/main" val="32638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E0E01-0369-137D-9FEB-3FA86543667F}"/>
              </a:ext>
            </a:extLst>
          </p:cNvPr>
          <p:cNvSpPr>
            <a:spLocks noGrp="1"/>
          </p:cNvSpPr>
          <p:nvPr>
            <p:ph type="body" sz="quarter" idx="15"/>
          </p:nvPr>
        </p:nvSpPr>
        <p:spPr>
          <a:xfrm>
            <a:off x="593138" y="1800415"/>
            <a:ext cx="11235278" cy="3698444"/>
          </a:xfrm>
        </p:spPr>
        <p:txBody>
          <a:bodyPr/>
          <a:lstStyle/>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4: Entity Extraction</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Entity Extraction API Call</a:t>
            </a:r>
            <a:r>
              <a:rPr lang="en-IN" sz="1800" dirty="0">
                <a:solidFill>
                  <a:srgbClr val="374151"/>
                </a:solidFill>
                <a:effectLst/>
                <a:latin typeface="Segoe UI" panose="020B0502040204020203" pitchFamily="34" charset="0"/>
                <a:ea typeface="Calibri" panose="020F0502020204030204" pitchFamily="34" charset="0"/>
              </a:rPr>
              <a:t>: Use the same or a different AI model that's trained for Named Entity Recognition (NER) to extract entities from the text.</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Customization</a:t>
            </a:r>
            <a:r>
              <a:rPr lang="en-IN" sz="1800" dirty="0">
                <a:solidFill>
                  <a:srgbClr val="374151"/>
                </a:solidFill>
                <a:effectLst/>
                <a:latin typeface="Segoe UI" panose="020B0502040204020203" pitchFamily="34" charset="0"/>
                <a:ea typeface="Calibri" panose="020F0502020204030204" pitchFamily="34" charset="0"/>
              </a:rPr>
              <a:t>: Depending on the AI provider, you may need to fine-tune the model to improve entity recognition specific to the domain of your documents.</a:t>
            </a:r>
            <a:endParaRPr lang="en-IN" sz="1800" dirty="0">
              <a:solidFill>
                <a:srgbClr val="374151"/>
              </a:solidFill>
              <a:effectLst/>
              <a:latin typeface="Arial" panose="020B0604020202020204" pitchFamily="34" charset="0"/>
              <a:ea typeface="Calibri" panose="020F0502020204030204" pitchFamily="34" charset="0"/>
            </a:endParaRPr>
          </a:p>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5: Integration</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API Integration</a:t>
            </a:r>
            <a:r>
              <a:rPr lang="en-IN" sz="1800" dirty="0">
                <a:solidFill>
                  <a:srgbClr val="374151"/>
                </a:solidFill>
                <a:effectLst/>
                <a:latin typeface="Segoe UI" panose="020B0502040204020203" pitchFamily="34" charset="0"/>
                <a:ea typeface="Calibri" panose="020F0502020204030204" pitchFamily="34" charset="0"/>
              </a:rPr>
              <a:t>: Integrate both the summarization and entity extraction functionalities into a single workflow.</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User Interface</a:t>
            </a:r>
            <a:r>
              <a:rPr lang="en-IN" sz="1800" dirty="0">
                <a:solidFill>
                  <a:srgbClr val="374151"/>
                </a:solidFill>
                <a:effectLst/>
                <a:latin typeface="Segoe UI" panose="020B0502040204020203" pitchFamily="34" charset="0"/>
                <a:ea typeface="Calibri" panose="020F0502020204030204" pitchFamily="34" charset="0"/>
              </a:rPr>
              <a:t>: Develop a user-friendly interface where users can upload documents and receive insights.</a:t>
            </a:r>
            <a:endParaRPr lang="en-IN" sz="1800" dirty="0">
              <a:solidFill>
                <a:srgbClr val="374151"/>
              </a:solidFill>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D89723C0-3AAB-B8DD-365C-1B26757F9479}"/>
              </a:ext>
            </a:extLst>
          </p:cNvPr>
          <p:cNvSpPr>
            <a:spLocks noGrp="1"/>
          </p:cNvSpPr>
          <p:nvPr>
            <p:ph type="title"/>
          </p:nvPr>
        </p:nvSpPr>
        <p:spPr/>
        <p:txBody>
          <a:bodyPr/>
          <a:lstStyle/>
          <a:p>
            <a:r>
              <a:rPr lang="en-IN" dirty="0"/>
              <a:t>Implementation Steps</a:t>
            </a:r>
            <a:endParaRPr lang="en-US" dirty="0"/>
          </a:p>
        </p:txBody>
      </p:sp>
    </p:spTree>
    <p:extLst>
      <p:ext uri="{BB962C8B-B14F-4D97-AF65-F5344CB8AC3E}">
        <p14:creationId xmlns:p14="http://schemas.microsoft.com/office/powerpoint/2010/main" val="24998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32F39-7944-988D-01CD-D28D05058775}"/>
              </a:ext>
            </a:extLst>
          </p:cNvPr>
          <p:cNvSpPr>
            <a:spLocks noGrp="1"/>
          </p:cNvSpPr>
          <p:nvPr>
            <p:ph type="body" sz="quarter" idx="15"/>
          </p:nvPr>
        </p:nvSpPr>
        <p:spPr>
          <a:xfrm>
            <a:off x="478361" y="1664413"/>
            <a:ext cx="11034370" cy="3698444"/>
          </a:xfrm>
        </p:spPr>
        <p:txBody>
          <a:bodyPr/>
          <a:lstStyle/>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6: Postprocessing</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Consolidation</a:t>
            </a:r>
            <a:r>
              <a:rPr lang="en-IN" sz="1800" dirty="0">
                <a:solidFill>
                  <a:srgbClr val="374151"/>
                </a:solidFill>
                <a:effectLst/>
                <a:latin typeface="Segoe UI" panose="020B0502040204020203" pitchFamily="34" charset="0"/>
                <a:ea typeface="Calibri" panose="020F0502020204030204" pitchFamily="34" charset="0"/>
              </a:rPr>
              <a:t>: Merge the summary and the entities extracted into a coherent format, suitable for presentation.</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Highlighting Entities</a:t>
            </a:r>
            <a:r>
              <a:rPr lang="en-IN" sz="1800" dirty="0">
                <a:solidFill>
                  <a:srgbClr val="374151"/>
                </a:solidFill>
                <a:effectLst/>
                <a:latin typeface="Segoe UI" panose="020B0502040204020203" pitchFamily="34" charset="0"/>
                <a:ea typeface="Calibri" panose="020F0502020204030204" pitchFamily="34" charset="0"/>
              </a:rPr>
              <a:t>: Optionally, create a version of the summary where extracted entities are highlighted for easy reference.</a:t>
            </a:r>
            <a:endParaRPr lang="en-IN" sz="1800" dirty="0">
              <a:solidFill>
                <a:srgbClr val="374151"/>
              </a:solidFill>
              <a:effectLst/>
              <a:latin typeface="Arial" panose="020B0604020202020204" pitchFamily="34" charset="0"/>
              <a:ea typeface="Calibri" panose="020F0502020204030204" pitchFamily="34" charset="0"/>
            </a:endParaRPr>
          </a:p>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7: Output Presentation</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Display Results</a:t>
            </a:r>
            <a:r>
              <a:rPr lang="en-IN" sz="1800" dirty="0">
                <a:solidFill>
                  <a:srgbClr val="374151"/>
                </a:solidFill>
                <a:effectLst/>
                <a:latin typeface="Segoe UI" panose="020B0502040204020203" pitchFamily="34" charset="0"/>
                <a:ea typeface="Calibri" panose="020F0502020204030204" pitchFamily="34" charset="0"/>
              </a:rPr>
              <a:t>: Show the summary and entities to the user in the UI. This might be a web page or a software application.</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Export Options</a:t>
            </a:r>
            <a:r>
              <a:rPr lang="en-IN" sz="1800" dirty="0">
                <a:solidFill>
                  <a:srgbClr val="374151"/>
                </a:solidFill>
                <a:effectLst/>
                <a:latin typeface="Segoe UI" panose="020B0502040204020203" pitchFamily="34" charset="0"/>
                <a:ea typeface="Calibri" panose="020F0502020204030204" pitchFamily="34" charset="0"/>
              </a:rPr>
              <a:t>: Provide options to export the results, for example, as a PDF or a text file.</a:t>
            </a:r>
            <a:endParaRPr lang="en-IN" sz="1800" dirty="0">
              <a:solidFill>
                <a:srgbClr val="374151"/>
              </a:solidFill>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06B755AD-CED0-7E9E-3469-3655FBA2B1E9}"/>
              </a:ext>
            </a:extLst>
          </p:cNvPr>
          <p:cNvSpPr>
            <a:spLocks noGrp="1"/>
          </p:cNvSpPr>
          <p:nvPr>
            <p:ph type="title"/>
          </p:nvPr>
        </p:nvSpPr>
        <p:spPr/>
        <p:txBody>
          <a:bodyPr/>
          <a:lstStyle/>
          <a:p>
            <a:r>
              <a:rPr lang="en-IN" dirty="0"/>
              <a:t>Implementation Steps</a:t>
            </a:r>
            <a:endParaRPr lang="en-US" dirty="0"/>
          </a:p>
        </p:txBody>
      </p:sp>
    </p:spTree>
    <p:extLst>
      <p:ext uri="{BB962C8B-B14F-4D97-AF65-F5344CB8AC3E}">
        <p14:creationId xmlns:p14="http://schemas.microsoft.com/office/powerpoint/2010/main" val="186394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2D4610-BB15-003B-71D1-7B12B3E66DBD}"/>
              </a:ext>
            </a:extLst>
          </p:cNvPr>
          <p:cNvSpPr>
            <a:spLocks noGrp="1"/>
          </p:cNvSpPr>
          <p:nvPr>
            <p:ph type="body" sz="quarter" idx="15"/>
          </p:nvPr>
        </p:nvSpPr>
        <p:spPr>
          <a:xfrm>
            <a:off x="622300" y="1718634"/>
            <a:ext cx="10947400" cy="1620953"/>
          </a:xfrm>
        </p:spPr>
        <p:txBody>
          <a:bodyPr/>
          <a:lstStyle/>
          <a:p>
            <a:pPr algn="just">
              <a:lnSpc>
                <a:spcPct val="100000"/>
              </a:lnSpc>
              <a:spcBef>
                <a:spcPts val="1200"/>
              </a:spcBef>
              <a:spcAft>
                <a:spcPts val="600"/>
              </a:spcAft>
            </a:pPr>
            <a:r>
              <a:rPr lang="en-IN" sz="1800" b="1" i="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rPr>
              <a:t>Step 8: Continuous Learning</a:t>
            </a:r>
            <a:endParaRPr lang="en-IN"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Feedback Loop</a:t>
            </a:r>
            <a:r>
              <a:rPr lang="en-IN" sz="1800" dirty="0">
                <a:solidFill>
                  <a:srgbClr val="374151"/>
                </a:solidFill>
                <a:effectLst/>
                <a:latin typeface="Segoe UI" panose="020B0502040204020203" pitchFamily="34" charset="0"/>
                <a:ea typeface="Calibri" panose="020F0502020204030204" pitchFamily="34" charset="0"/>
              </a:rPr>
              <a:t>: Implement a mechanism for users to provide feedback on the accuracy of the summary and entities extracted.</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SzPts val="1000"/>
              <a:buFont typeface="Symbol" pitchFamily="2" charset="2"/>
              <a:buChar char=""/>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Model Retraining</a:t>
            </a:r>
            <a:r>
              <a:rPr lang="en-IN" sz="1800" dirty="0">
                <a:solidFill>
                  <a:srgbClr val="374151"/>
                </a:solidFill>
                <a:effectLst/>
                <a:latin typeface="Segoe UI" panose="020B0502040204020203" pitchFamily="34" charset="0"/>
                <a:ea typeface="Calibri" panose="020F0502020204030204" pitchFamily="34" charset="0"/>
              </a:rPr>
              <a:t>: Use the feedback to retrain or fine-tune the model to improve accuracy over time.</a:t>
            </a:r>
            <a:endParaRPr lang="en-IN" sz="1800" dirty="0">
              <a:solidFill>
                <a:srgbClr val="374151"/>
              </a:solidFill>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DD9C14A7-E65C-1EB1-F22A-56E9CD301FB1}"/>
              </a:ext>
            </a:extLst>
          </p:cNvPr>
          <p:cNvSpPr>
            <a:spLocks noGrp="1"/>
          </p:cNvSpPr>
          <p:nvPr>
            <p:ph type="title"/>
          </p:nvPr>
        </p:nvSpPr>
        <p:spPr>
          <a:noFill/>
          <a:ln w="9525">
            <a:noFill/>
            <a:miter lim="800000"/>
            <a:headEnd/>
            <a:tailEnd/>
          </a:ln>
        </p:spPr>
        <p:txBody>
          <a:bodyPr vert="horz" wrap="square" lIns="25398" tIns="25398" rIns="25398" bIns="25398" numCol="1" anchor="b" anchorCtr="0" compatLnSpc="1">
            <a:prstTxWarp prst="textNoShape">
              <a:avLst/>
            </a:prstTxWarp>
          </a:bodyPr>
          <a:lstStyle/>
          <a:p>
            <a:r>
              <a:rPr lang="en-IN" dirty="0"/>
              <a:t>Implementation Steps</a:t>
            </a:r>
          </a:p>
        </p:txBody>
      </p:sp>
    </p:spTree>
    <p:extLst>
      <p:ext uri="{BB962C8B-B14F-4D97-AF65-F5344CB8AC3E}">
        <p14:creationId xmlns:p14="http://schemas.microsoft.com/office/powerpoint/2010/main" val="331133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109B242-5FA3-6540-B734-32AA96A473AB}"/>
              </a:ext>
            </a:extLst>
          </p:cNvPr>
          <p:cNvSpPr>
            <a:spLocks noGrp="1"/>
          </p:cNvSpPr>
          <p:nvPr>
            <p:ph type="body" sz="quarter" idx="15"/>
          </p:nvPr>
        </p:nvSpPr>
        <p:spPr>
          <a:xfrm>
            <a:off x="645262" y="1772649"/>
            <a:ext cx="11082450" cy="4053993"/>
          </a:xfrm>
        </p:spPr>
        <p:txBody>
          <a:bodyPr/>
          <a:lstStyle/>
          <a:p>
            <a:pPr marL="342900" lvl="0" indent="-342900" algn="just">
              <a:lnSpc>
                <a:spcPct val="100000"/>
              </a:lnSpc>
              <a:spcBef>
                <a:spcPts val="1200"/>
              </a:spcBef>
              <a:spcAft>
                <a:spcPts val="600"/>
              </a:spcAft>
              <a:buFont typeface="+mj-lt"/>
              <a:buAutoNum type="arabicPeriod"/>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User uploads a document</a:t>
            </a:r>
            <a:r>
              <a:rPr lang="en-IN" sz="1800" dirty="0">
                <a:solidFill>
                  <a:srgbClr val="374151"/>
                </a:solidFill>
                <a:effectLst/>
                <a:latin typeface="Segoe UI" panose="020B0502040204020203" pitchFamily="34" charset="0"/>
                <a:ea typeface="Calibri" panose="020F0502020204030204" pitchFamily="34" charset="0"/>
              </a:rPr>
              <a:t> to the tool's interface.</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dirty="0">
                <a:solidFill>
                  <a:srgbClr val="374151"/>
                </a:solidFill>
                <a:effectLst/>
                <a:latin typeface="Segoe UI" panose="020B0502040204020203" pitchFamily="34" charset="0"/>
                <a:ea typeface="Calibri" panose="020F0502020204030204" pitchFamily="34" charset="0"/>
              </a:rPr>
              <a:t>The </a:t>
            </a:r>
            <a:r>
              <a:rPr lang="en-IN" sz="1800" b="1" dirty="0">
                <a:solidFill>
                  <a:srgbClr val="374151"/>
                </a:solidFill>
                <a:effectLst/>
                <a:latin typeface="Segoe UI" panose="020B0502040204020203" pitchFamily="34" charset="0"/>
                <a:ea typeface="Calibri" panose="020F0502020204030204" pitchFamily="34" charset="0"/>
              </a:rPr>
              <a:t>document is converted to text</a:t>
            </a:r>
            <a:r>
              <a:rPr lang="en-IN" sz="1800" dirty="0">
                <a:solidFill>
                  <a:srgbClr val="374151"/>
                </a:solidFill>
                <a:effectLst/>
                <a:latin typeface="Segoe UI" panose="020B0502040204020203" pitchFamily="34" charset="0"/>
                <a:ea typeface="Calibri" panose="020F0502020204030204" pitchFamily="34" charset="0"/>
              </a:rPr>
              <a:t> if needed using OCR.</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Text is </a:t>
            </a:r>
            <a:r>
              <a:rPr lang="en-IN" sz="1800" b="1" dirty="0" err="1">
                <a:solidFill>
                  <a:srgbClr val="374151"/>
                </a:solidFill>
                <a:effectLst/>
                <a:latin typeface="Segoe UI" panose="020B0502040204020203" pitchFamily="34" charset="0"/>
                <a:ea typeface="Calibri" panose="020F0502020204030204" pitchFamily="34" charset="0"/>
              </a:rPr>
              <a:t>preprocessed</a:t>
            </a:r>
            <a:r>
              <a:rPr lang="en-IN" sz="1800" dirty="0">
                <a:solidFill>
                  <a:srgbClr val="374151"/>
                </a:solidFill>
                <a:effectLst/>
                <a:latin typeface="Segoe UI" panose="020B0502040204020203" pitchFamily="34" charset="0"/>
                <a:ea typeface="Calibri" panose="020F0502020204030204" pitchFamily="34" charset="0"/>
              </a:rPr>
              <a:t> to remove noise and prepare for analysis.</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dirty="0">
                <a:solidFill>
                  <a:srgbClr val="374151"/>
                </a:solidFill>
                <a:effectLst/>
                <a:latin typeface="Segoe UI" panose="020B0502040204020203" pitchFamily="34" charset="0"/>
                <a:ea typeface="Calibri" panose="020F0502020204030204" pitchFamily="34" charset="0"/>
              </a:rPr>
              <a:t>The </a:t>
            </a:r>
            <a:r>
              <a:rPr lang="en-IN" sz="1800" b="1" dirty="0">
                <a:solidFill>
                  <a:srgbClr val="374151"/>
                </a:solidFill>
                <a:effectLst/>
                <a:latin typeface="Segoe UI" panose="020B0502040204020203" pitchFamily="34" charset="0"/>
                <a:ea typeface="Calibri" panose="020F0502020204030204" pitchFamily="34" charset="0"/>
              </a:rPr>
              <a:t>summary is generated</a:t>
            </a:r>
            <a:r>
              <a:rPr lang="en-IN" sz="1800" dirty="0">
                <a:solidFill>
                  <a:srgbClr val="374151"/>
                </a:solidFill>
                <a:effectLst/>
                <a:latin typeface="Segoe UI" panose="020B0502040204020203" pitchFamily="34" charset="0"/>
                <a:ea typeface="Calibri" panose="020F0502020204030204" pitchFamily="34" charset="0"/>
              </a:rPr>
              <a:t> by the AI model, providing a condensed version of the document's content.</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Entities are extracted</a:t>
            </a:r>
            <a:r>
              <a:rPr lang="en-IN" sz="1800" dirty="0">
                <a:solidFill>
                  <a:srgbClr val="374151"/>
                </a:solidFill>
                <a:effectLst/>
                <a:latin typeface="Segoe UI" panose="020B0502040204020203" pitchFamily="34" charset="0"/>
                <a:ea typeface="Calibri" panose="020F0502020204030204" pitchFamily="34" charset="0"/>
              </a:rPr>
              <a:t> by the AI model or a specialized NER tool, identifying names, organizations, dates, etc.</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Results are consolidated</a:t>
            </a:r>
            <a:r>
              <a:rPr lang="en-IN" sz="1800" dirty="0">
                <a:solidFill>
                  <a:srgbClr val="374151"/>
                </a:solidFill>
                <a:effectLst/>
                <a:latin typeface="Segoe UI" panose="020B0502040204020203" pitchFamily="34" charset="0"/>
                <a:ea typeface="Calibri" panose="020F0502020204030204" pitchFamily="34" charset="0"/>
              </a:rPr>
              <a:t> and displayed, showing the summary and extracted entities.</a:t>
            </a:r>
            <a:endParaRPr lang="en-IN" sz="1800" dirty="0">
              <a:solidFill>
                <a:srgbClr val="374151"/>
              </a:solidFill>
              <a:effectLst/>
              <a:latin typeface="Arial" panose="020B0604020202020204" pitchFamily="34" charset="0"/>
              <a:ea typeface="Calibri" panose="020F0502020204030204" pitchFamily="34" charset="0"/>
            </a:endParaRPr>
          </a:p>
          <a:p>
            <a:pPr marL="342900" lvl="0" indent="-342900" algn="just">
              <a:lnSpc>
                <a:spcPct val="100000"/>
              </a:lnSpc>
              <a:spcBef>
                <a:spcPts val="1200"/>
              </a:spcBef>
              <a:spcAft>
                <a:spcPts val="600"/>
              </a:spcAft>
              <a:buFont typeface="+mj-lt"/>
              <a:buAutoNum type="arabicPeriod"/>
              <a:tabLst>
                <a:tab pos="457200" algn="l"/>
              </a:tabLst>
            </a:pPr>
            <a:r>
              <a:rPr lang="en-IN" sz="1800" b="1" dirty="0">
                <a:solidFill>
                  <a:srgbClr val="374151"/>
                </a:solidFill>
                <a:effectLst/>
                <a:latin typeface="Segoe UI" panose="020B0502040204020203" pitchFamily="34" charset="0"/>
                <a:ea typeface="Calibri" panose="020F0502020204030204" pitchFamily="34" charset="0"/>
              </a:rPr>
              <a:t>Users can provide feedback</a:t>
            </a:r>
            <a:r>
              <a:rPr lang="en-IN" sz="1800" dirty="0">
                <a:solidFill>
                  <a:srgbClr val="374151"/>
                </a:solidFill>
                <a:effectLst/>
                <a:latin typeface="Segoe UI" panose="020B0502040204020203" pitchFamily="34" charset="0"/>
                <a:ea typeface="Calibri" panose="020F0502020204030204" pitchFamily="34" charset="0"/>
              </a:rPr>
              <a:t>, which is used for model improvement.</a:t>
            </a:r>
            <a:endParaRPr lang="en-IN" sz="1800" dirty="0">
              <a:solidFill>
                <a:srgbClr val="374151"/>
              </a:solidFill>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41C488A4-7FAF-F0AC-A694-8611DEF281B3}"/>
              </a:ext>
            </a:extLst>
          </p:cNvPr>
          <p:cNvSpPr>
            <a:spLocks noGrp="1"/>
          </p:cNvSpPr>
          <p:nvPr>
            <p:ph type="title"/>
          </p:nvPr>
        </p:nvSpPr>
        <p:spPr>
          <a:xfrm>
            <a:off x="478361" y="551697"/>
            <a:ext cx="10947400" cy="782869"/>
          </a:xfrm>
        </p:spPr>
        <p:txBody>
          <a:bodyPr/>
          <a:lstStyle/>
          <a:p>
            <a:r>
              <a:rPr lang="en-IN" dirty="0"/>
              <a:t>Example: Entity Extraction Tool Workflow</a:t>
            </a:r>
            <a:endParaRPr lang="en-US" dirty="0"/>
          </a:p>
        </p:txBody>
      </p:sp>
    </p:spTree>
    <p:extLst>
      <p:ext uri="{BB962C8B-B14F-4D97-AF65-F5344CB8AC3E}">
        <p14:creationId xmlns:p14="http://schemas.microsoft.com/office/powerpoint/2010/main" val="37431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left)">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left)">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16D504-E2BC-E003-231C-AEA262EE887B}"/>
              </a:ext>
            </a:extLst>
          </p:cNvPr>
          <p:cNvSpPr>
            <a:spLocks noGrp="1"/>
          </p:cNvSpPr>
          <p:nvPr>
            <p:ph type="body" sz="quarter" idx="15"/>
          </p:nvPr>
        </p:nvSpPr>
        <p:spPr>
          <a:xfrm>
            <a:off x="601657" y="1906664"/>
            <a:ext cx="10947400" cy="1952955"/>
          </a:xfrm>
        </p:spPr>
        <p:txBody>
          <a:bodyPr/>
          <a:lstStyle/>
          <a:p>
            <a:pPr marL="457200" indent="-457200" algn="just">
              <a:buFont typeface="Arial" panose="020B0604020202020204" pitchFamily="34" charset="0"/>
              <a:buChar char="•"/>
            </a:pPr>
            <a:r>
              <a:rPr lang="en-US" sz="2800" dirty="0"/>
              <a:t>To perform document summary and entity extraction using Generative AI, you can utilize a combination of pre-trained models and libraries like BART (Bidirectional and </a:t>
            </a:r>
            <a:r>
              <a:rPr lang="en-US" sz="2800" dirty="0" err="1"/>
              <a:t>AutoRegressive</a:t>
            </a:r>
            <a:r>
              <a:rPr lang="en-US" sz="2800" dirty="0"/>
              <a:t> Transformers), </a:t>
            </a:r>
            <a:r>
              <a:rPr lang="en-US" sz="2800" dirty="0" err="1"/>
              <a:t>HuggingFace's</a:t>
            </a:r>
            <a:r>
              <a:rPr lang="en-US" sz="2800" dirty="0"/>
              <a:t> Transformers library, and </a:t>
            </a:r>
            <a:r>
              <a:rPr lang="en-US" sz="2800" dirty="0" err="1"/>
              <a:t>spaCy</a:t>
            </a:r>
            <a:r>
              <a:rPr lang="en-US" sz="2800" dirty="0"/>
              <a:t> for entity recognition.</a:t>
            </a:r>
          </a:p>
        </p:txBody>
      </p:sp>
      <p:sp>
        <p:nvSpPr>
          <p:cNvPr id="3" name="Title 2">
            <a:extLst>
              <a:ext uri="{FF2B5EF4-FFF2-40B4-BE49-F238E27FC236}">
                <a16:creationId xmlns:a16="http://schemas.microsoft.com/office/drawing/2014/main" id="{98D292B8-A7BD-A041-8DA8-E160410FE4B0}"/>
              </a:ext>
            </a:extLst>
          </p:cNvPr>
          <p:cNvSpPr>
            <a:spLocks noGrp="1"/>
          </p:cNvSpPr>
          <p:nvPr>
            <p:ph type="title"/>
          </p:nvPr>
        </p:nvSpPr>
        <p:spPr/>
        <p:txBody>
          <a:bodyPr/>
          <a:lstStyle/>
          <a:p>
            <a:r>
              <a:rPr lang="en-IN" dirty="0"/>
              <a:t>Example Models</a:t>
            </a:r>
            <a:endParaRPr lang="en-US" dirty="0"/>
          </a:p>
        </p:txBody>
      </p:sp>
    </p:spTree>
    <p:extLst>
      <p:ext uri="{BB962C8B-B14F-4D97-AF65-F5344CB8AC3E}">
        <p14:creationId xmlns:p14="http://schemas.microsoft.com/office/powerpoint/2010/main" val="21259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CB424-1642-7F4B-EE33-E7165575E1F7}"/>
              </a:ext>
            </a:extLst>
          </p:cNvPr>
          <p:cNvSpPr>
            <a:spLocks noGrp="1"/>
          </p:cNvSpPr>
          <p:nvPr>
            <p:ph type="body" sz="quarter" idx="15"/>
          </p:nvPr>
        </p:nvSpPr>
        <p:spPr>
          <a:xfrm>
            <a:off x="555420" y="1575068"/>
            <a:ext cx="10793281" cy="3898499"/>
          </a:xfrm>
          <a:solidFill>
            <a:schemeClr val="accent4">
              <a:lumMod val="20000"/>
              <a:lumOff val="80000"/>
            </a:schemeClr>
          </a:solidFill>
        </p:spPr>
        <p:txBody>
          <a:bodyPr/>
          <a:lstStyle/>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import torch</a:t>
            </a: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from transformers import </a:t>
            </a:r>
            <a:r>
              <a:rPr lang="en-US" sz="1600" dirty="0" err="1">
                <a:latin typeface="Courier New" panose="02070309020205020404" pitchFamily="49" charset="0"/>
                <a:cs typeface="Courier New" panose="02070309020205020404" pitchFamily="49" charset="0"/>
              </a:rPr>
              <a:t>BartTokenizer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BartForConditionalGeneration</a:t>
            </a:r>
            <a:endParaRPr lang="en-US" sz="1600" dirty="0">
              <a:latin typeface="Courier New" panose="02070309020205020404" pitchFamily="49" charset="0"/>
              <a:cs typeface="Courier New" panose="02070309020205020404" pitchFamily="49" charset="0"/>
            </a:endParaRP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import spacy</a:t>
            </a: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 Load pre-trained BART model and tokenizer</a:t>
            </a:r>
          </a:p>
          <a:p>
            <a:pPr>
              <a:lnSpc>
                <a:spcPct val="100000"/>
              </a:lnSpc>
              <a:spcBef>
                <a:spcPts val="1200"/>
              </a:spcBef>
              <a:spcAft>
                <a:spcPts val="0"/>
              </a:spcAft>
            </a:pPr>
            <a:r>
              <a:rPr lang="en-US" sz="1600" dirty="0" err="1">
                <a:latin typeface="Courier New" panose="02070309020205020404" pitchFamily="49" charset="0"/>
                <a:cs typeface="Courier New" panose="02070309020205020404" pitchFamily="49" charset="0"/>
              </a:rPr>
              <a:t>model_name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facebook</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bart</a:t>
            </a:r>
            <a:r>
              <a:rPr lang="en-US" sz="1600" dirty="0">
                <a:latin typeface="Courier New" panose="02070309020205020404" pitchFamily="49" charset="0"/>
                <a:cs typeface="Courier New" panose="02070309020205020404" pitchFamily="49" charset="0"/>
              </a:rPr>
              <a:t>-large-</a:t>
            </a:r>
            <a:r>
              <a:rPr lang="en-US" sz="1600" dirty="0" err="1">
                <a:latin typeface="Courier New" panose="02070309020205020404" pitchFamily="49" charset="0"/>
                <a:cs typeface="Courier New" panose="02070309020205020404" pitchFamily="49" charset="0"/>
              </a:rPr>
              <a:t>cnn</a:t>
            </a:r>
            <a:r>
              <a:rPr lang="en-US" sz="1600" dirty="0">
                <a:latin typeface="Courier New" panose="02070309020205020404" pitchFamily="49" charset="0"/>
                <a:cs typeface="Courier New" panose="02070309020205020404" pitchFamily="49" charset="0"/>
              </a:rPr>
              <a:t>'</a:t>
            </a: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model = </a:t>
            </a:r>
            <a:r>
              <a:rPr lang="en-US" sz="1600" dirty="0" err="1">
                <a:latin typeface="Courier New" panose="02070309020205020404" pitchFamily="49" charset="0"/>
                <a:cs typeface="Courier New" panose="02070309020205020404" pitchFamily="49" charset="0"/>
              </a:rPr>
              <a:t>BartForConditionalGeneration.from_pretrained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model_name</a:t>
            </a:r>
            <a:r>
              <a:rPr lang="en-US" sz="1600" dirty="0">
                <a:latin typeface="Courier New" panose="02070309020205020404" pitchFamily="49" charset="0"/>
                <a:cs typeface="Courier New" panose="02070309020205020404" pitchFamily="49" charset="0"/>
              </a:rPr>
              <a:t>)</a:t>
            </a: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tokenizer = </a:t>
            </a:r>
            <a:r>
              <a:rPr lang="en-US" sz="1600" dirty="0" err="1">
                <a:latin typeface="Courier New" panose="02070309020205020404" pitchFamily="49" charset="0"/>
                <a:cs typeface="Courier New" panose="02070309020205020404" pitchFamily="49" charset="0"/>
              </a:rPr>
              <a:t>BartTokenizer.from_pretrained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model_name</a:t>
            </a:r>
            <a:r>
              <a:rPr lang="en-US" sz="1600" dirty="0">
                <a:latin typeface="Courier New" panose="02070309020205020404" pitchFamily="49" charset="0"/>
                <a:cs typeface="Courier New" panose="02070309020205020404" pitchFamily="49" charset="0"/>
              </a:rPr>
              <a:t>)</a:t>
            </a:r>
          </a:p>
          <a:p>
            <a:pPr>
              <a:lnSpc>
                <a:spcPct val="100000"/>
              </a:lnSpc>
              <a:spcBef>
                <a:spcPts val="1200"/>
              </a:spcBef>
              <a:spcAft>
                <a:spcPts val="0"/>
              </a:spcAft>
            </a:pPr>
            <a:r>
              <a:rPr lang="en-US" sz="1600" dirty="0">
                <a:latin typeface="Courier New" panose="02070309020205020404" pitchFamily="49" charset="0"/>
                <a:cs typeface="Courier New" panose="02070309020205020404" pitchFamily="49" charset="0"/>
              </a:rPr>
              <a:t># Load </a:t>
            </a:r>
            <a:r>
              <a:rPr lang="en-US" sz="1600" dirty="0" err="1">
                <a:latin typeface="Courier New" panose="02070309020205020404" pitchFamily="49" charset="0"/>
                <a:cs typeface="Courier New" panose="02070309020205020404" pitchFamily="49" charset="0"/>
              </a:rPr>
              <a:t>spaCy</a:t>
            </a:r>
            <a:r>
              <a:rPr lang="en-US" sz="1600" dirty="0">
                <a:latin typeface="Courier New" panose="02070309020205020404" pitchFamily="49" charset="0"/>
                <a:cs typeface="Courier New" panose="02070309020205020404" pitchFamily="49" charset="0"/>
              </a:rPr>
              <a:t> model for entity recognition</a:t>
            </a:r>
          </a:p>
          <a:p>
            <a:pPr>
              <a:lnSpc>
                <a:spcPct val="100000"/>
              </a:lnSpc>
              <a:spcBef>
                <a:spcPts val="1200"/>
              </a:spcBef>
              <a:spcAft>
                <a:spcPts val="0"/>
              </a:spcAft>
            </a:pPr>
            <a:r>
              <a:rPr lang="en-US" sz="1600" dirty="0" err="1">
                <a:latin typeface="Courier New" panose="02070309020205020404" pitchFamily="49" charset="0"/>
                <a:cs typeface="Courier New" panose="02070309020205020404" pitchFamily="49" charset="0"/>
              </a:rPr>
              <a:t>spacy_model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en_core_web_sm</a:t>
            </a:r>
            <a:r>
              <a:rPr lang="en-US" sz="1600" dirty="0">
                <a:latin typeface="Courier New" panose="02070309020205020404" pitchFamily="49" charset="0"/>
                <a:cs typeface="Courier New" panose="02070309020205020404" pitchFamily="49" charset="0"/>
              </a:rPr>
              <a:t>'</a:t>
            </a:r>
          </a:p>
          <a:p>
            <a:pPr>
              <a:lnSpc>
                <a:spcPct val="100000"/>
              </a:lnSpc>
              <a:spcBef>
                <a:spcPts val="1200"/>
              </a:spcBef>
              <a:spcAft>
                <a:spcPts val="0"/>
              </a:spcAft>
            </a:pPr>
            <a:r>
              <a:rPr lang="en-US" sz="1600" dirty="0" err="1">
                <a:latin typeface="Courier New" panose="02070309020205020404" pitchFamily="49" charset="0"/>
                <a:cs typeface="Courier New" panose="02070309020205020404" pitchFamily="49" charset="0"/>
              </a:rPr>
              <a:t>nlp</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spacy.load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spacy_model</a:t>
            </a:r>
            <a:r>
              <a:rPr lang="en-US" sz="16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082C53FD-3732-EDAE-B440-25F971DF3067}"/>
              </a:ext>
            </a:extLst>
          </p:cNvPr>
          <p:cNvSpPr>
            <a:spLocks noGrp="1"/>
          </p:cNvSpPr>
          <p:nvPr>
            <p:ph type="title"/>
          </p:nvPr>
        </p:nvSpPr>
        <p:spPr/>
        <p:txBody>
          <a:bodyPr/>
          <a:lstStyle/>
          <a:p>
            <a:r>
              <a:rPr lang="en-US" dirty="0"/>
              <a:t>Code Snippet</a:t>
            </a:r>
          </a:p>
        </p:txBody>
      </p:sp>
    </p:spTree>
    <p:extLst>
      <p:ext uri="{BB962C8B-B14F-4D97-AF65-F5344CB8AC3E}">
        <p14:creationId xmlns:p14="http://schemas.microsoft.com/office/powerpoint/2010/main" val="191840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BF1FB6-A8EA-A7D0-424F-9DEE1887916C}"/>
              </a:ext>
            </a:extLst>
          </p:cNvPr>
          <p:cNvSpPr>
            <a:spLocks noGrp="1"/>
          </p:cNvSpPr>
          <p:nvPr>
            <p:ph type="body" sz="quarter" idx="15"/>
          </p:nvPr>
        </p:nvSpPr>
        <p:spPr>
          <a:xfrm>
            <a:off x="673673" y="1731552"/>
            <a:ext cx="10844653" cy="4178576"/>
          </a:xfrm>
          <a:solidFill>
            <a:schemeClr val="accent4">
              <a:lumMod val="20000"/>
              <a:lumOff val="80000"/>
            </a:schemeClr>
          </a:solidFill>
        </p:spPr>
        <p:txBody>
          <a:bodyPr/>
          <a:lstStyle/>
          <a:p>
            <a:r>
              <a:rPr lang="en-US" sz="1600" dirty="0">
                <a:latin typeface="Courier New" panose="02070309020205020404" pitchFamily="49" charset="0"/>
                <a:cs typeface="Courier New" panose="02070309020205020404" pitchFamily="49" charset="0"/>
              </a:rPr>
              <a:t># Function to generate document summary</a:t>
            </a:r>
          </a:p>
          <a:p>
            <a:r>
              <a:rPr lang="en-US" sz="1600" dirty="0">
                <a:latin typeface="Courier New" panose="02070309020205020404" pitchFamily="49" charset="0"/>
                <a:cs typeface="Courier New" panose="02070309020205020404" pitchFamily="49" charset="0"/>
              </a:rPr>
              <a:t>def </a:t>
            </a:r>
            <a:r>
              <a:rPr lang="en-US" sz="1600" dirty="0" err="1">
                <a:latin typeface="Courier New" panose="02070309020205020404" pitchFamily="49" charset="0"/>
                <a:cs typeface="Courier New" panose="02070309020205020404" pitchFamily="49" charset="0"/>
              </a:rPr>
              <a:t>generate_summary</a:t>
            </a:r>
            <a:r>
              <a:rPr lang="en-US" sz="1600" dirty="0">
                <a:latin typeface="Courier New" panose="02070309020205020404" pitchFamily="49" charset="0"/>
                <a:cs typeface="Courier New" panose="02070309020205020404" pitchFamily="49" charset="0"/>
              </a:rPr>
              <a:t>(document):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input_ids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tokenizer.encode</a:t>
            </a:r>
            <a:r>
              <a:rPr lang="en-US" sz="1600" dirty="0">
                <a:latin typeface="Courier New" panose="02070309020205020404" pitchFamily="49" charset="0"/>
                <a:cs typeface="Courier New" panose="02070309020205020404" pitchFamily="49" charset="0"/>
              </a:rPr>
              <a:t>(document, </a:t>
            </a:r>
            <a:r>
              <a:rPr lang="en-US" sz="1600" dirty="0" err="1">
                <a:latin typeface="Courier New" panose="02070309020205020404" pitchFamily="49" charset="0"/>
                <a:cs typeface="Courier New" panose="02070309020205020404" pitchFamily="49" charset="0"/>
              </a:rPr>
              <a:t>return_tensors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output = </a:t>
            </a:r>
            <a:r>
              <a:rPr lang="en-US" sz="1600" dirty="0" err="1">
                <a:latin typeface="Courier New" panose="02070309020205020404" pitchFamily="49" charset="0"/>
                <a:cs typeface="Courier New" panose="02070309020205020404" pitchFamily="49" charset="0"/>
              </a:rPr>
              <a:t>model.generate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input_ids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num_beams</a:t>
            </a:r>
            <a:r>
              <a:rPr lang="en-US" sz="1600" dirty="0">
                <a:latin typeface="Courier New" panose="02070309020205020404" pitchFamily="49" charset="0"/>
                <a:cs typeface="Courier New" panose="02070309020205020404" pitchFamily="49" charset="0"/>
              </a:rPr>
              <a:t>=4, </a:t>
            </a:r>
            <a:r>
              <a:rPr lang="en-US" sz="1600" dirty="0" err="1">
                <a:latin typeface="Courier New" panose="02070309020205020404" pitchFamily="49" charset="0"/>
                <a:cs typeface="Courier New" panose="02070309020205020404" pitchFamily="49" charset="0"/>
              </a:rPr>
              <a:t>max_length</a:t>
            </a:r>
            <a:r>
              <a:rPr lang="en-US" sz="1600" dirty="0">
                <a:latin typeface="Courier New" panose="02070309020205020404" pitchFamily="49" charset="0"/>
                <a:cs typeface="Courier New" panose="02070309020205020404" pitchFamily="49" charset="0"/>
              </a:rPr>
              <a:t>=150, </a:t>
            </a:r>
            <a:r>
              <a:rPr lang="en-US" sz="1600" dirty="0" err="1">
                <a:latin typeface="Courier New" panose="02070309020205020404" pitchFamily="49" charset="0"/>
                <a:cs typeface="Courier New" panose="02070309020205020404" pitchFamily="49" charset="0"/>
              </a:rPr>
              <a:t>early_stopping</a:t>
            </a:r>
            <a:r>
              <a:rPr lang="en-US" sz="1600" dirty="0">
                <a:latin typeface="Courier New" panose="02070309020205020404" pitchFamily="49" charset="0"/>
                <a:cs typeface="Courier New" panose="02070309020205020404" pitchFamily="49" charset="0"/>
              </a:rPr>
              <a:t>=True)</a:t>
            </a:r>
          </a:p>
          <a:p>
            <a:r>
              <a:rPr lang="en-US" sz="1600" dirty="0">
                <a:latin typeface="Courier New" panose="02070309020205020404" pitchFamily="49" charset="0"/>
                <a:cs typeface="Courier New" panose="02070309020205020404" pitchFamily="49" charset="0"/>
              </a:rPr>
              <a:t>  summary = </a:t>
            </a:r>
            <a:r>
              <a:rPr lang="en-US" sz="1600" dirty="0" err="1">
                <a:latin typeface="Courier New" panose="02070309020205020404" pitchFamily="49" charset="0"/>
                <a:cs typeface="Courier New" panose="02070309020205020404" pitchFamily="49" charset="0"/>
              </a:rPr>
              <a:t>tokenizer.decode</a:t>
            </a:r>
            <a:r>
              <a:rPr lang="en-US" sz="1600" dirty="0">
                <a:latin typeface="Courier New" panose="02070309020205020404" pitchFamily="49" charset="0"/>
                <a:cs typeface="Courier New" panose="02070309020205020404" pitchFamily="49" charset="0"/>
              </a:rPr>
              <a:t>(output[0], </a:t>
            </a:r>
            <a:r>
              <a:rPr lang="en-US" sz="1600" dirty="0" err="1">
                <a:latin typeface="Courier New" panose="02070309020205020404" pitchFamily="49" charset="0"/>
                <a:cs typeface="Courier New" panose="02070309020205020404" pitchFamily="49" charset="0"/>
              </a:rPr>
              <a:t>skip_special_tokens</a:t>
            </a:r>
            <a:r>
              <a:rPr lang="en-US" sz="1600" dirty="0">
                <a:latin typeface="Courier New" panose="02070309020205020404" pitchFamily="49" charset="0"/>
                <a:cs typeface="Courier New" panose="02070309020205020404" pitchFamily="49" charset="0"/>
              </a:rPr>
              <a:t>=True)</a:t>
            </a:r>
          </a:p>
          <a:p>
            <a:r>
              <a:rPr lang="en-US" sz="1600" dirty="0">
                <a:latin typeface="Courier New" panose="02070309020205020404" pitchFamily="49" charset="0"/>
                <a:cs typeface="Courier New" panose="02070309020205020404" pitchFamily="49" charset="0"/>
              </a:rPr>
              <a:t>  return summary</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Function to extract entities</a:t>
            </a:r>
          </a:p>
          <a:p>
            <a:r>
              <a:rPr lang="en-US" sz="1600" dirty="0">
                <a:latin typeface="Courier New" panose="02070309020205020404" pitchFamily="49" charset="0"/>
                <a:cs typeface="Courier New" panose="02070309020205020404" pitchFamily="49" charset="0"/>
              </a:rPr>
              <a:t>def </a:t>
            </a:r>
            <a:r>
              <a:rPr lang="en-US" sz="1600" dirty="0" err="1">
                <a:latin typeface="Courier New" panose="02070309020205020404" pitchFamily="49" charset="0"/>
                <a:cs typeface="Courier New" panose="02070309020205020404" pitchFamily="49" charset="0"/>
              </a:rPr>
              <a:t>extract_entities</a:t>
            </a:r>
            <a:r>
              <a:rPr lang="en-US" sz="1600" dirty="0">
                <a:latin typeface="Courier New" panose="02070309020205020404" pitchFamily="49" charset="0"/>
                <a:cs typeface="Courier New" panose="02070309020205020404" pitchFamily="49" charset="0"/>
              </a:rPr>
              <a:t>(document):</a:t>
            </a:r>
          </a:p>
          <a:p>
            <a:r>
              <a:rPr lang="en-US" sz="1600" dirty="0">
                <a:latin typeface="Courier New" panose="02070309020205020404" pitchFamily="49" charset="0"/>
                <a:cs typeface="Courier New" panose="02070309020205020404" pitchFamily="49" charset="0"/>
              </a:rPr>
              <a:t>  doc = </a:t>
            </a:r>
            <a:r>
              <a:rPr lang="en-US" sz="1600" dirty="0" err="1">
                <a:latin typeface="Courier New" panose="02070309020205020404" pitchFamily="49" charset="0"/>
                <a:cs typeface="Courier New" panose="02070309020205020404" pitchFamily="49" charset="0"/>
              </a:rPr>
              <a:t>nlp</a:t>
            </a:r>
            <a:r>
              <a:rPr lang="en-US" sz="1600" dirty="0">
                <a:latin typeface="Courier New" panose="02070309020205020404" pitchFamily="49" charset="0"/>
                <a:cs typeface="Courier New" panose="02070309020205020404" pitchFamily="49" charset="0"/>
              </a:rPr>
              <a:t>(document)</a:t>
            </a:r>
          </a:p>
          <a:p>
            <a:r>
              <a:rPr lang="en-US" sz="1600" dirty="0">
                <a:latin typeface="Courier New" panose="02070309020205020404" pitchFamily="49" charset="0"/>
                <a:cs typeface="Courier New" panose="02070309020205020404" pitchFamily="49" charset="0"/>
              </a:rPr>
              <a:t>  entities = [(</a:t>
            </a:r>
            <a:r>
              <a:rPr lang="en-US" sz="1600" dirty="0" err="1">
                <a:latin typeface="Courier New" panose="02070309020205020404" pitchFamily="49" charset="0"/>
                <a:cs typeface="Courier New" panose="02070309020205020404" pitchFamily="49" charset="0"/>
              </a:rPr>
              <a:t>ent.text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ent.label</a:t>
            </a:r>
            <a:r>
              <a:rPr lang="en-US" sz="1600" dirty="0">
                <a:latin typeface="Courier New" panose="02070309020205020404" pitchFamily="49" charset="0"/>
                <a:cs typeface="Courier New" panose="02070309020205020404" pitchFamily="49" charset="0"/>
              </a:rPr>
              <a:t>_)</a:t>
            </a:r>
          </a:p>
        </p:txBody>
      </p:sp>
      <p:sp>
        <p:nvSpPr>
          <p:cNvPr id="3" name="Title 2">
            <a:extLst>
              <a:ext uri="{FF2B5EF4-FFF2-40B4-BE49-F238E27FC236}">
                <a16:creationId xmlns:a16="http://schemas.microsoft.com/office/drawing/2014/main" id="{6153C2CB-0320-3608-9208-A0D299396667}"/>
              </a:ext>
            </a:extLst>
          </p:cNvPr>
          <p:cNvSpPr>
            <a:spLocks noGrp="1"/>
          </p:cNvSpPr>
          <p:nvPr>
            <p:ph type="title"/>
          </p:nvPr>
        </p:nvSpPr>
        <p:spPr/>
        <p:txBody>
          <a:bodyPr/>
          <a:lstStyle/>
          <a:p>
            <a:r>
              <a:rPr lang="en-US" dirty="0"/>
              <a:t>Code Snippet</a:t>
            </a:r>
          </a:p>
        </p:txBody>
      </p:sp>
    </p:spTree>
    <p:extLst>
      <p:ext uri="{BB962C8B-B14F-4D97-AF65-F5344CB8AC3E}">
        <p14:creationId xmlns:p14="http://schemas.microsoft.com/office/powerpoint/2010/main" val="225490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9C080E2-A034-4265-88DF-22C63F5CADA3}"/>
              </a:ext>
            </a:extLst>
          </p:cNvPr>
          <p:cNvSpPr>
            <a:spLocks noGrp="1"/>
          </p:cNvSpPr>
          <p:nvPr>
            <p:ph type="body" sz="quarter" idx="10"/>
          </p:nvPr>
        </p:nvSpPr>
        <p:spPr>
          <a:xfrm>
            <a:off x="709166" y="2905767"/>
            <a:ext cx="9532938" cy="698500"/>
          </a:xfrm>
        </p:spPr>
        <p:txBody>
          <a:bodyPr/>
          <a:lstStyle/>
          <a:p>
            <a:r>
              <a:rPr lang="en-GB" dirty="0"/>
              <a:t>Use </a:t>
            </a:r>
            <a:r>
              <a:rPr lang="en-IN" dirty="0"/>
              <a:t>Midjourney /</a:t>
            </a:r>
            <a:r>
              <a:rPr lang="en-GB" dirty="0"/>
              <a:t>Dall E to Generate Images From Text</a:t>
            </a:r>
            <a:endParaRPr lang="en-IN" dirty="0"/>
          </a:p>
        </p:txBody>
      </p:sp>
    </p:spTree>
    <p:extLst>
      <p:ext uri="{BB962C8B-B14F-4D97-AF65-F5344CB8AC3E}">
        <p14:creationId xmlns:p14="http://schemas.microsoft.com/office/powerpoint/2010/main" val="1992929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8F71-4FD4-279D-96A9-ABEE81CA9179}"/>
              </a:ext>
            </a:extLst>
          </p:cNvPr>
          <p:cNvSpPr>
            <a:spLocks noGrp="1"/>
          </p:cNvSpPr>
          <p:nvPr>
            <p:ph type="title"/>
          </p:nvPr>
        </p:nvSpPr>
        <p:spPr>
          <a:xfrm>
            <a:off x="2803526" y="2193999"/>
            <a:ext cx="3654424" cy="1019338"/>
          </a:xfrm>
        </p:spPr>
        <p:txBody>
          <a:bodyPr/>
          <a:lstStyle/>
          <a:p>
            <a:r>
              <a:rPr lang="en-US" sz="4800" dirty="0"/>
              <a:t>Thank You</a:t>
            </a:r>
          </a:p>
        </p:txBody>
      </p:sp>
    </p:spTree>
    <p:extLst>
      <p:ext uri="{BB962C8B-B14F-4D97-AF65-F5344CB8AC3E}">
        <p14:creationId xmlns:p14="http://schemas.microsoft.com/office/powerpoint/2010/main" val="178225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C60C116-09F0-E897-4F0B-E7D0AE64A82E}"/>
              </a:ext>
            </a:extLst>
          </p:cNvPr>
          <p:cNvSpPr>
            <a:spLocks noGrp="1"/>
          </p:cNvSpPr>
          <p:nvPr>
            <p:ph type="body" sz="quarter" idx="15"/>
          </p:nvPr>
        </p:nvSpPr>
        <p:spPr>
          <a:xfrm>
            <a:off x="612395" y="1724389"/>
            <a:ext cx="10813365" cy="2293124"/>
          </a:xfrm>
        </p:spPr>
        <p:txBody>
          <a:bodyPr/>
          <a:lstStyle/>
          <a:p>
            <a:pPr marL="342900" indent="-342900" algn="just">
              <a:buFont typeface="Arial" panose="020B0604020202020204" pitchFamily="34" charset="0"/>
              <a:buChar char="•"/>
            </a:pPr>
            <a:r>
              <a:rPr lang="en-IN" sz="2400" dirty="0"/>
              <a:t>Initially, Midjourney offered a free trial through which you could test the service by requesting a limited number of images. </a:t>
            </a:r>
          </a:p>
          <a:p>
            <a:pPr marL="342900" indent="-342900" algn="just">
              <a:buFont typeface="Arial" panose="020B0604020202020204" pitchFamily="34" charset="0"/>
              <a:buChar char="•"/>
            </a:pPr>
            <a:r>
              <a:rPr lang="en-IN" sz="2400" dirty="0"/>
              <a:t>Unfortunately, the site ended the free trial for now, with the CEO blaming the move on a surge of new users. </a:t>
            </a:r>
          </a:p>
          <a:p>
            <a:pPr marL="342900" indent="-342900" algn="just">
              <a:buFont typeface="Arial" panose="020B0604020202020204" pitchFamily="34" charset="0"/>
              <a:buChar char="•"/>
            </a:pPr>
            <a:r>
              <a:rPr lang="en-IN" sz="2400" dirty="0"/>
              <a:t>That leaves you with no option but to sign up for one of the </a:t>
            </a:r>
            <a:r>
              <a:rPr lang="en-IN" sz="2400" dirty="0">
                <a:hlinkClick r:id="rId2"/>
              </a:rPr>
              <a:t>paid subscription plans</a:t>
            </a:r>
            <a:r>
              <a:rPr lang="en-IN" sz="2400" dirty="0"/>
              <a:t>.</a:t>
            </a:r>
            <a:endParaRPr lang="en-US" sz="2400" dirty="0"/>
          </a:p>
        </p:txBody>
      </p:sp>
      <p:sp>
        <p:nvSpPr>
          <p:cNvPr id="4" name="Title 3">
            <a:extLst>
              <a:ext uri="{FF2B5EF4-FFF2-40B4-BE49-F238E27FC236}">
                <a16:creationId xmlns:a16="http://schemas.microsoft.com/office/drawing/2014/main" id="{68F46661-06F8-EA73-FB37-C58DDF961DBF}"/>
              </a:ext>
            </a:extLst>
          </p:cNvPr>
          <p:cNvSpPr>
            <a:spLocks noGrp="1"/>
          </p:cNvSpPr>
          <p:nvPr>
            <p:ph type="title"/>
          </p:nvPr>
        </p:nvSpPr>
        <p:spPr>
          <a:xfrm>
            <a:off x="478361" y="551697"/>
            <a:ext cx="10947400" cy="782869"/>
          </a:xfrm>
        </p:spPr>
        <p:txBody>
          <a:bodyPr/>
          <a:lstStyle/>
          <a:p>
            <a:r>
              <a:rPr lang="en-IN" dirty="0"/>
              <a:t>What is Midjourney AI?</a:t>
            </a:r>
            <a:endParaRPr lang="en-US" dirty="0"/>
          </a:p>
        </p:txBody>
      </p:sp>
    </p:spTree>
    <p:extLst>
      <p:ext uri="{BB962C8B-B14F-4D97-AF65-F5344CB8AC3E}">
        <p14:creationId xmlns:p14="http://schemas.microsoft.com/office/powerpoint/2010/main" val="35085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F90A9-3815-565B-83D0-FDB5E5EA3A2F}"/>
              </a:ext>
            </a:extLst>
          </p:cNvPr>
          <p:cNvSpPr>
            <a:spLocks noGrp="1"/>
          </p:cNvSpPr>
          <p:nvPr>
            <p:ph type="body" sz="quarter" idx="15"/>
          </p:nvPr>
        </p:nvSpPr>
        <p:spPr>
          <a:xfrm>
            <a:off x="530181" y="1715307"/>
            <a:ext cx="10843760" cy="2359616"/>
          </a:xfrm>
        </p:spPr>
        <p:txBody>
          <a:bodyPr/>
          <a:lstStyle/>
          <a:p>
            <a:pPr marL="285750" indent="-285750" algn="just">
              <a:lnSpc>
                <a:spcPct val="100000"/>
              </a:lnSpc>
              <a:spcBef>
                <a:spcPts val="1200"/>
              </a:spcBef>
              <a:spcAft>
                <a:spcPts val="600"/>
              </a:spcAft>
              <a:buFont typeface="Arial" panose="020B0604020202020204" pitchFamily="34" charset="0"/>
              <a:buChar char="•"/>
            </a:pPr>
            <a:r>
              <a:rPr lang="en-IN" sz="2000" b="1" dirty="0">
                <a:effectLst/>
                <a:latin typeface="Arial" panose="020B0604020202020204" pitchFamily="34" charset="0"/>
                <a:ea typeface="Times New Roman" panose="02020603050405020304" pitchFamily="18" charset="0"/>
              </a:rPr>
              <a:t>Midjourney AI</a:t>
            </a:r>
            <a:r>
              <a:rPr lang="en-IN" sz="2000" dirty="0">
                <a:effectLst/>
                <a:latin typeface="Arial" panose="020B0604020202020204" pitchFamily="34" charset="0"/>
                <a:ea typeface="Times New Roman" panose="02020603050405020304" pitchFamily="18" charset="0"/>
              </a:rPr>
              <a:t> is an </a:t>
            </a:r>
            <a:r>
              <a:rPr lang="en-IN" sz="2000" b="1" dirty="0">
                <a:effectLst/>
                <a:latin typeface="Arial" panose="020B0604020202020204" pitchFamily="34" charset="0"/>
                <a:ea typeface="Times New Roman" panose="02020603050405020304" pitchFamily="18" charset="0"/>
              </a:rPr>
              <a:t>artificial intelligence</a:t>
            </a:r>
            <a:r>
              <a:rPr lang="en-IN" sz="2000" dirty="0">
                <a:effectLst/>
                <a:latin typeface="Arial" panose="020B0604020202020204" pitchFamily="34" charset="0"/>
                <a:ea typeface="Times New Roman" panose="02020603050405020304" pitchFamily="18" charset="0"/>
              </a:rPr>
              <a:t> program that generates images from textual descriptions. </a:t>
            </a:r>
          </a:p>
          <a:p>
            <a:pPr marL="285750" indent="-285750" algn="just">
              <a:lnSpc>
                <a:spcPct val="100000"/>
              </a:lnSpc>
              <a:spcBef>
                <a:spcPts val="1200"/>
              </a:spcBef>
              <a:spcAft>
                <a:spcPts val="600"/>
              </a:spcAft>
              <a:buFont typeface="Arial" panose="020B0604020202020204" pitchFamily="34" charset="0"/>
              <a:buChar char="•"/>
            </a:pPr>
            <a:r>
              <a:rPr lang="en-IN" sz="2000" dirty="0">
                <a:effectLst/>
                <a:latin typeface="Arial" panose="020B0604020202020204" pitchFamily="34" charset="0"/>
                <a:ea typeface="Times New Roman" panose="02020603050405020304" pitchFamily="18" charset="0"/>
              </a:rPr>
              <a:t>It's a powerful tool for creating unique designs for print-on-demand products and other applications.</a:t>
            </a:r>
            <a:endParaRPr lang="en-IN" sz="2000" dirty="0">
              <a:effectLst/>
              <a:latin typeface="Arial" panose="020B0604020202020204" pitchFamily="34" charset="0"/>
              <a:ea typeface="Calibri" panose="020F0502020204030204" pitchFamily="34" charset="0"/>
            </a:endParaRPr>
          </a:p>
          <a:p>
            <a:pPr marL="285750" indent="-285750" algn="just">
              <a:lnSpc>
                <a:spcPct val="100000"/>
              </a:lnSpc>
              <a:spcBef>
                <a:spcPts val="1200"/>
              </a:spcBef>
              <a:spcAft>
                <a:spcPts val="600"/>
              </a:spcAft>
              <a:buFont typeface="Arial" panose="020B0604020202020204" pitchFamily="34" charset="0"/>
              <a:buChar char="•"/>
            </a:pPr>
            <a:r>
              <a:rPr lang="en-IN" sz="2000" dirty="0">
                <a:effectLst/>
                <a:latin typeface="Arial" panose="020B0604020202020204" pitchFamily="34" charset="0"/>
                <a:ea typeface="Times New Roman" panose="02020603050405020304" pitchFamily="18" charset="0"/>
              </a:rPr>
              <a:t>Midjourney AI is similar to </a:t>
            </a:r>
            <a:r>
              <a:rPr lang="en-IN" sz="2000" dirty="0" err="1">
                <a:effectLst/>
                <a:latin typeface="Arial" panose="020B0604020202020204" pitchFamily="34" charset="0"/>
                <a:ea typeface="Times New Roman" panose="02020603050405020304" pitchFamily="18" charset="0"/>
              </a:rPr>
              <a:t>OpenAI's</a:t>
            </a:r>
            <a:r>
              <a:rPr lang="en-IN" sz="2000" dirty="0">
                <a:effectLst/>
                <a:latin typeface="Arial" panose="020B0604020202020204" pitchFamily="34" charset="0"/>
                <a:ea typeface="Times New Roman" panose="02020603050405020304" pitchFamily="18" charset="0"/>
              </a:rPr>
              <a:t> </a:t>
            </a:r>
            <a:r>
              <a:rPr lang="en-IN" sz="2000" b="1" dirty="0">
                <a:effectLst/>
                <a:latin typeface="Arial" panose="020B0604020202020204" pitchFamily="34" charset="0"/>
                <a:ea typeface="Times New Roman" panose="02020603050405020304" pitchFamily="18" charset="0"/>
              </a:rPr>
              <a:t>DALL-E</a:t>
            </a:r>
            <a:r>
              <a:rPr lang="en-IN" sz="2000" dirty="0">
                <a:effectLst/>
                <a:latin typeface="Arial" panose="020B0604020202020204" pitchFamily="34" charset="0"/>
                <a:ea typeface="Times New Roman" panose="02020603050405020304" pitchFamily="18" charset="0"/>
              </a:rPr>
              <a:t> or </a:t>
            </a:r>
            <a:r>
              <a:rPr lang="en-IN" sz="2000" b="1" dirty="0">
                <a:effectLst/>
                <a:latin typeface="Arial" panose="020B0604020202020204" pitchFamily="34" charset="0"/>
                <a:ea typeface="Times New Roman" panose="02020603050405020304" pitchFamily="18" charset="0"/>
              </a:rPr>
              <a:t>Stable Diffusion</a:t>
            </a:r>
            <a:r>
              <a:rPr lang="en-IN" sz="2000" dirty="0">
                <a:effectLst/>
                <a:latin typeface="Arial" panose="020B0604020202020204" pitchFamily="34" charset="0"/>
                <a:ea typeface="Times New Roman" panose="02020603050405020304" pitchFamily="18" charset="0"/>
              </a:rPr>
              <a:t>, which also generates images from textual descriptions using AI. </a:t>
            </a:r>
          </a:p>
        </p:txBody>
      </p:sp>
      <p:sp>
        <p:nvSpPr>
          <p:cNvPr id="3" name="Title 2">
            <a:extLst>
              <a:ext uri="{FF2B5EF4-FFF2-40B4-BE49-F238E27FC236}">
                <a16:creationId xmlns:a16="http://schemas.microsoft.com/office/drawing/2014/main" id="{B5526AD1-3A74-910F-9475-C7EA2D428560}"/>
              </a:ext>
            </a:extLst>
          </p:cNvPr>
          <p:cNvSpPr>
            <a:spLocks noGrp="1"/>
          </p:cNvSpPr>
          <p:nvPr>
            <p:ph type="title"/>
          </p:nvPr>
        </p:nvSpPr>
        <p:spPr/>
        <p:txBody>
          <a:bodyPr/>
          <a:lstStyle/>
          <a:p>
            <a:r>
              <a:rPr lang="en-IN" dirty="0"/>
              <a:t>What is Midjourney AI?</a:t>
            </a:r>
            <a:endParaRPr lang="en-US" dirty="0"/>
          </a:p>
        </p:txBody>
      </p:sp>
    </p:spTree>
    <p:extLst>
      <p:ext uri="{BB962C8B-B14F-4D97-AF65-F5344CB8AC3E}">
        <p14:creationId xmlns:p14="http://schemas.microsoft.com/office/powerpoint/2010/main" val="13205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F90A9-3815-565B-83D0-FDB5E5EA3A2F}"/>
              </a:ext>
            </a:extLst>
          </p:cNvPr>
          <p:cNvSpPr>
            <a:spLocks noGrp="1"/>
          </p:cNvSpPr>
          <p:nvPr>
            <p:ph type="body" sz="quarter" idx="15"/>
          </p:nvPr>
        </p:nvSpPr>
        <p:spPr>
          <a:xfrm>
            <a:off x="530181" y="1715307"/>
            <a:ext cx="10843760" cy="2898225"/>
          </a:xfrm>
        </p:spPr>
        <p:txBody>
          <a:bodyPr/>
          <a:lstStyle/>
          <a:p>
            <a:pPr marL="285750" indent="-285750" algn="just">
              <a:lnSpc>
                <a:spcPct val="100000"/>
              </a:lnSpc>
              <a:spcBef>
                <a:spcPts val="1200"/>
              </a:spcBef>
              <a:spcAft>
                <a:spcPts val="600"/>
              </a:spcAft>
              <a:buFont typeface="Arial" panose="020B0604020202020204" pitchFamily="34" charset="0"/>
              <a:buChar char="•"/>
            </a:pPr>
            <a:r>
              <a:rPr lang="en-IN" sz="2000" dirty="0">
                <a:effectLst/>
                <a:latin typeface="Arial" panose="020B0604020202020204" pitchFamily="34" charset="0"/>
                <a:ea typeface="Times New Roman" panose="02020603050405020304" pitchFamily="18" charset="0"/>
              </a:rPr>
              <a:t>However, Midjourney AI uses a different technology that enables it to generate high-resolution images with more ease and efficiency.</a:t>
            </a:r>
            <a:endParaRPr lang="en-IN" sz="2000" dirty="0">
              <a:effectLst/>
              <a:latin typeface="Arial" panose="020B0604020202020204" pitchFamily="34" charset="0"/>
              <a:ea typeface="Calibri" panose="020F0502020204030204" pitchFamily="34" charset="0"/>
            </a:endParaRPr>
          </a:p>
          <a:p>
            <a:pPr marL="285750" indent="-285750" algn="just">
              <a:lnSpc>
                <a:spcPct val="100000"/>
              </a:lnSpc>
              <a:spcBef>
                <a:spcPts val="1200"/>
              </a:spcBef>
              <a:spcAft>
                <a:spcPts val="600"/>
              </a:spcAft>
              <a:buFont typeface="Arial" panose="020B0604020202020204" pitchFamily="34" charset="0"/>
              <a:buChar char="•"/>
            </a:pPr>
            <a:r>
              <a:rPr lang="en-IN" sz="2000" dirty="0">
                <a:effectLst/>
                <a:latin typeface="Arial" panose="020B0604020202020204" pitchFamily="34" charset="0"/>
                <a:ea typeface="Times New Roman" panose="02020603050405020304" pitchFamily="18" charset="0"/>
              </a:rPr>
              <a:t>The program allows users to adjust various parameters to create specific types of images. </a:t>
            </a:r>
          </a:p>
          <a:p>
            <a:pPr marL="285750" indent="-285750" algn="just">
              <a:lnSpc>
                <a:spcPct val="100000"/>
              </a:lnSpc>
              <a:spcBef>
                <a:spcPts val="1200"/>
              </a:spcBef>
              <a:spcAft>
                <a:spcPts val="600"/>
              </a:spcAft>
              <a:buFont typeface="Arial" panose="020B0604020202020204" pitchFamily="34" charset="0"/>
              <a:buChar char="•"/>
            </a:pPr>
            <a:r>
              <a:rPr lang="en-IN" sz="2000" dirty="0">
                <a:effectLst/>
                <a:latin typeface="Arial" panose="020B0604020202020204" pitchFamily="34" charset="0"/>
                <a:ea typeface="Times New Roman" panose="02020603050405020304" pitchFamily="18" charset="0"/>
              </a:rPr>
              <a:t>Midjourney AI also supports multi prompts, prompt weights, and negative prompt weights, etc. to give users greater control over the generated output.</a:t>
            </a:r>
          </a:p>
          <a:p>
            <a:pPr marL="285750" indent="-285750" algn="just">
              <a:lnSpc>
                <a:spcPct val="100000"/>
              </a:lnSpc>
              <a:spcBef>
                <a:spcPts val="1200"/>
              </a:spcBef>
              <a:spcAft>
                <a:spcPts val="600"/>
              </a:spcAft>
              <a:buFont typeface="Arial" panose="020B0604020202020204" pitchFamily="34" charset="0"/>
              <a:buChar char="•"/>
            </a:pPr>
            <a:r>
              <a:rPr lang="en-IN" sz="2000" dirty="0">
                <a:latin typeface="Arial" panose="020B0604020202020204" pitchFamily="34" charset="0"/>
                <a:ea typeface="Times New Roman" panose="02020603050405020304" pitchFamily="18" charset="0"/>
              </a:rPr>
              <a:t>Midjourney AI is known for its ability to generate images in </a:t>
            </a:r>
            <a:r>
              <a:rPr lang="en-IN" sz="2000" b="1" dirty="0">
                <a:latin typeface="Arial" panose="020B0604020202020204" pitchFamily="34" charset="0"/>
                <a:ea typeface="Times New Roman" panose="02020603050405020304" pitchFamily="18" charset="0"/>
              </a:rPr>
              <a:t>high resolution</a:t>
            </a:r>
            <a:r>
              <a:rPr lang="en-IN" sz="2000" dirty="0">
                <a:latin typeface="Arial" panose="020B0604020202020204" pitchFamily="34" charset="0"/>
                <a:ea typeface="Times New Roman" panose="02020603050405020304" pitchFamily="18" charset="0"/>
              </a:rPr>
              <a:t>, making it suitable for use in a wide range of applications. </a:t>
            </a:r>
          </a:p>
        </p:txBody>
      </p:sp>
      <p:sp>
        <p:nvSpPr>
          <p:cNvPr id="3" name="Title 2">
            <a:extLst>
              <a:ext uri="{FF2B5EF4-FFF2-40B4-BE49-F238E27FC236}">
                <a16:creationId xmlns:a16="http://schemas.microsoft.com/office/drawing/2014/main" id="{B5526AD1-3A74-910F-9475-C7EA2D428560}"/>
              </a:ext>
            </a:extLst>
          </p:cNvPr>
          <p:cNvSpPr>
            <a:spLocks noGrp="1"/>
          </p:cNvSpPr>
          <p:nvPr>
            <p:ph type="title"/>
          </p:nvPr>
        </p:nvSpPr>
        <p:spPr/>
        <p:txBody>
          <a:bodyPr/>
          <a:lstStyle/>
          <a:p>
            <a:r>
              <a:rPr lang="en-IN" dirty="0"/>
              <a:t>What is Midjourney AI?</a:t>
            </a:r>
            <a:endParaRPr lang="en-US" dirty="0"/>
          </a:p>
        </p:txBody>
      </p:sp>
    </p:spTree>
    <p:extLst>
      <p:ext uri="{BB962C8B-B14F-4D97-AF65-F5344CB8AC3E}">
        <p14:creationId xmlns:p14="http://schemas.microsoft.com/office/powerpoint/2010/main" val="210224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5C3E6C-6B1A-DA03-093E-03191021D30F}"/>
              </a:ext>
            </a:extLst>
          </p:cNvPr>
          <p:cNvSpPr>
            <a:spLocks noGrp="1"/>
          </p:cNvSpPr>
          <p:nvPr>
            <p:ph type="body" sz="quarter" idx="15"/>
          </p:nvPr>
        </p:nvSpPr>
        <p:spPr>
          <a:xfrm>
            <a:off x="620785" y="1694602"/>
            <a:ext cx="11009513" cy="2688168"/>
          </a:xfrm>
        </p:spPr>
        <p:txBody>
          <a:bodyPr/>
          <a:lstStyle/>
          <a:p>
            <a:pPr marL="285750" indent="-285750" algn="just">
              <a:buFont typeface="Arial" panose="020B0604020202020204" pitchFamily="34" charset="0"/>
              <a:buChar char="•"/>
            </a:pPr>
            <a:r>
              <a:rPr lang="en-IN" sz="2400" dirty="0">
                <a:effectLst/>
                <a:latin typeface="Arial" panose="020B0604020202020204" pitchFamily="34" charset="0"/>
                <a:ea typeface="Times New Roman" panose="02020603050405020304" pitchFamily="18" charset="0"/>
              </a:rPr>
              <a:t>Its user-friendly interface makes it easy for users to start generating images right away, even if they have no prior experience with AI.</a:t>
            </a:r>
            <a:endParaRPr lang="en-IN" sz="2400" dirty="0">
              <a:effectLst/>
              <a:latin typeface="Arial" panose="020B0604020202020204" pitchFamily="34" charset="0"/>
              <a:ea typeface="Calibri" panose="020F0502020204030204" pitchFamily="34" charset="0"/>
            </a:endParaRPr>
          </a:p>
          <a:p>
            <a:pPr marL="285750" indent="-285750" algn="just">
              <a:buFont typeface="Arial" panose="020B0604020202020204" pitchFamily="34" charset="0"/>
              <a:buChar char="•"/>
            </a:pPr>
            <a:r>
              <a:rPr lang="en-IN" sz="2400" dirty="0">
                <a:effectLst/>
                <a:latin typeface="Arial" panose="020B0604020202020204" pitchFamily="34" charset="0"/>
                <a:ea typeface="Times New Roman" panose="02020603050405020304" pitchFamily="18" charset="0"/>
              </a:rPr>
              <a:t>It is a </a:t>
            </a:r>
            <a:r>
              <a:rPr lang="en-IN" sz="2400" b="1" dirty="0">
                <a:effectLst/>
                <a:latin typeface="Arial" panose="020B0604020202020204" pitchFamily="34" charset="0"/>
                <a:ea typeface="Times New Roman" panose="02020603050405020304" pitchFamily="18" charset="0"/>
              </a:rPr>
              <a:t>powerful</a:t>
            </a:r>
            <a:r>
              <a:rPr lang="en-IN" sz="2400" dirty="0">
                <a:effectLst/>
                <a:latin typeface="Arial" panose="020B0604020202020204" pitchFamily="34" charset="0"/>
                <a:ea typeface="Times New Roman" panose="02020603050405020304" pitchFamily="18" charset="0"/>
              </a:rPr>
              <a:t> and </a:t>
            </a:r>
            <a:r>
              <a:rPr lang="en-IN" sz="2400" b="1" dirty="0">
                <a:effectLst/>
                <a:latin typeface="Arial" panose="020B0604020202020204" pitchFamily="34" charset="0"/>
                <a:ea typeface="Times New Roman" panose="02020603050405020304" pitchFamily="18" charset="0"/>
              </a:rPr>
              <a:t>versatile</a:t>
            </a:r>
            <a:r>
              <a:rPr lang="en-IN" sz="2400" dirty="0">
                <a:effectLst/>
                <a:latin typeface="Arial" panose="020B0604020202020204" pitchFamily="34" charset="0"/>
                <a:ea typeface="Times New Roman" panose="02020603050405020304" pitchFamily="18" charset="0"/>
              </a:rPr>
              <a:t> tool with the potential to revolutionize the way we create visual content. </a:t>
            </a:r>
          </a:p>
          <a:p>
            <a:pPr marL="285750" indent="-285750" algn="just">
              <a:buFont typeface="Arial" panose="020B0604020202020204" pitchFamily="34" charset="0"/>
              <a:buChar char="•"/>
            </a:pPr>
            <a:r>
              <a:rPr lang="en-IN" sz="2400" dirty="0">
                <a:effectLst/>
                <a:latin typeface="Arial" panose="020B0604020202020204" pitchFamily="34" charset="0"/>
                <a:ea typeface="Times New Roman" panose="02020603050405020304" pitchFamily="18" charset="0"/>
              </a:rPr>
              <a:t>Whether you're an artist, designer, or simply interested in the possibilities of AI-generated images, </a:t>
            </a:r>
            <a:r>
              <a:rPr lang="en-IN" sz="2400" b="1" dirty="0">
                <a:effectLst/>
                <a:latin typeface="Arial" panose="020B0604020202020204" pitchFamily="34" charset="0"/>
                <a:ea typeface="Times New Roman" panose="02020603050405020304" pitchFamily="18" charset="0"/>
              </a:rPr>
              <a:t>Midjourney AI is definitely worth exploring.</a:t>
            </a:r>
            <a:endParaRPr lang="en-IN" sz="2400" dirty="0">
              <a:effectLst/>
              <a:latin typeface="Arial" panose="020B0604020202020204" pitchFamily="34" charset="0"/>
              <a:ea typeface="Calibri" panose="020F0502020204030204" pitchFamily="34" charset="0"/>
            </a:endParaRPr>
          </a:p>
        </p:txBody>
      </p:sp>
      <p:sp>
        <p:nvSpPr>
          <p:cNvPr id="3" name="Title 2">
            <a:extLst>
              <a:ext uri="{FF2B5EF4-FFF2-40B4-BE49-F238E27FC236}">
                <a16:creationId xmlns:a16="http://schemas.microsoft.com/office/drawing/2014/main" id="{D3754D05-FE6E-8DE4-3AAD-C850001C8F8C}"/>
              </a:ext>
            </a:extLst>
          </p:cNvPr>
          <p:cNvSpPr>
            <a:spLocks noGrp="1"/>
          </p:cNvSpPr>
          <p:nvPr>
            <p:ph type="title"/>
          </p:nvPr>
        </p:nvSpPr>
        <p:spPr/>
        <p:txBody>
          <a:bodyPr/>
          <a:lstStyle/>
          <a:p>
            <a:r>
              <a:rPr lang="en-IN" dirty="0"/>
              <a:t>What is Midjourney AI?</a:t>
            </a:r>
            <a:endParaRPr lang="en-US" dirty="0"/>
          </a:p>
        </p:txBody>
      </p:sp>
    </p:spTree>
    <p:extLst>
      <p:ext uri="{BB962C8B-B14F-4D97-AF65-F5344CB8AC3E}">
        <p14:creationId xmlns:p14="http://schemas.microsoft.com/office/powerpoint/2010/main" val="86391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9D482C6-926D-E5B2-2DD4-320FDB64029A}"/>
              </a:ext>
            </a:extLst>
          </p:cNvPr>
          <p:cNvSpPr>
            <a:spLocks noGrp="1"/>
          </p:cNvSpPr>
          <p:nvPr>
            <p:ph type="title"/>
          </p:nvPr>
        </p:nvSpPr>
        <p:spPr>
          <a:xfrm>
            <a:off x="622301" y="127074"/>
            <a:ext cx="7658670" cy="1019338"/>
          </a:xfrm>
        </p:spPr>
        <p:txBody>
          <a:bodyPr anchor="ctr"/>
          <a:lstStyle/>
          <a:p>
            <a:r>
              <a:rPr lang="en-GB" sz="2800" kern="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Use Dall E to Generate images from text</a:t>
            </a:r>
            <a:endParaRPr lang="en-US" dirty="0"/>
          </a:p>
        </p:txBody>
      </p:sp>
      <p:sp>
        <p:nvSpPr>
          <p:cNvPr id="10" name="Text Placeholder 9">
            <a:extLst>
              <a:ext uri="{FF2B5EF4-FFF2-40B4-BE49-F238E27FC236}">
                <a16:creationId xmlns:a16="http://schemas.microsoft.com/office/drawing/2014/main" id="{D7244D5C-FB6A-6ACF-0FC4-051773223A8A}"/>
              </a:ext>
            </a:extLst>
          </p:cNvPr>
          <p:cNvSpPr>
            <a:spLocks noGrp="1"/>
          </p:cNvSpPr>
          <p:nvPr>
            <p:ph type="body" sz="quarter" idx="4294967295"/>
          </p:nvPr>
        </p:nvSpPr>
        <p:spPr>
          <a:xfrm>
            <a:off x="5776289" y="1320585"/>
            <a:ext cx="5792412" cy="3500698"/>
          </a:xfrm>
        </p:spPr>
        <p:txBody>
          <a:bodyPr/>
          <a:lstStyle/>
          <a:p>
            <a:pPr marL="342900" indent="-342900" algn="just">
              <a:lnSpc>
                <a:spcPct val="100000"/>
              </a:lnSpc>
              <a:spcBef>
                <a:spcPts val="1200"/>
              </a:spcBef>
              <a:spcAft>
                <a:spcPts val="600"/>
              </a:spcAft>
              <a:buFont typeface="Arial" panose="020B0604020202020204" pitchFamily="34" charset="0"/>
              <a:buChar char="•"/>
            </a:pPr>
            <a:r>
              <a:rPr lang="en-IN" sz="2400" b="0" i="0" dirty="0">
                <a:solidFill>
                  <a:srgbClr val="080A12"/>
                </a:solidFill>
                <a:effectLst/>
                <a:latin typeface="Arial" panose="020B0604020202020204" pitchFamily="34" charset="0"/>
                <a:cs typeface="Arial" panose="020B0604020202020204" pitchFamily="34" charset="0"/>
              </a:rPr>
              <a:t>Life imitates art, or does art imitate life? With </a:t>
            </a:r>
            <a:r>
              <a:rPr lang="en-IN" sz="2400" b="0" i="0" u="sng" dirty="0">
                <a:solidFill>
                  <a:srgbClr val="080A12"/>
                </a:solidFill>
                <a:effectLst/>
                <a:latin typeface="Arial" panose="020B0604020202020204" pitchFamily="34" charset="0"/>
                <a:cs typeface="Arial" panose="020B0604020202020204" pitchFamily="34" charset="0"/>
                <a:hlinkClick r:id="rId2"/>
              </a:rPr>
              <a:t>OpenAI's DALL-E 2</a:t>
            </a:r>
            <a:r>
              <a:rPr lang="en-IN" sz="2400" b="0" i="0" dirty="0">
                <a:solidFill>
                  <a:srgbClr val="080A12"/>
                </a:solidFill>
                <a:effectLst/>
                <a:latin typeface="Arial" panose="020B0604020202020204" pitchFamily="34" charset="0"/>
                <a:cs typeface="Arial" panose="020B0604020202020204" pitchFamily="34" charset="0"/>
              </a:rPr>
              <a:t>, art can imitate just about anything. </a:t>
            </a:r>
          </a:p>
          <a:p>
            <a:pPr marL="342900" indent="-342900" algn="just">
              <a:lnSpc>
                <a:spcPct val="100000"/>
              </a:lnSpc>
              <a:spcBef>
                <a:spcPts val="1200"/>
              </a:spcBef>
              <a:spcAft>
                <a:spcPts val="600"/>
              </a:spcAft>
              <a:buFont typeface="Arial" panose="020B0604020202020204" pitchFamily="34" charset="0"/>
              <a:buChar char="•"/>
            </a:pPr>
            <a:r>
              <a:rPr lang="en-IN" sz="2400" b="0" i="0" dirty="0">
                <a:solidFill>
                  <a:srgbClr val="080A12"/>
                </a:solidFill>
                <a:effectLst/>
                <a:latin typeface="Arial" panose="020B0604020202020204" pitchFamily="34" charset="0"/>
                <a:cs typeface="Arial" panose="020B0604020202020204" pitchFamily="34" charset="0"/>
              </a:rPr>
              <a:t>The text-to-art platform allows users to generate images with their words instead of art supplies. </a:t>
            </a:r>
          </a:p>
          <a:p>
            <a:pPr marL="342900" indent="-342900" algn="just">
              <a:lnSpc>
                <a:spcPct val="100000"/>
              </a:lnSpc>
              <a:spcBef>
                <a:spcPts val="1200"/>
              </a:spcBef>
              <a:spcAft>
                <a:spcPts val="600"/>
              </a:spcAft>
              <a:buFont typeface="Arial" panose="020B0604020202020204" pitchFamily="34" charset="0"/>
              <a:buChar char="•"/>
            </a:pPr>
            <a:r>
              <a:rPr lang="en-IN" sz="2400" b="0" i="0" dirty="0">
                <a:solidFill>
                  <a:srgbClr val="080A12"/>
                </a:solidFill>
                <a:effectLst/>
                <a:latin typeface="Arial" panose="020B0604020202020204" pitchFamily="34" charset="0"/>
                <a:cs typeface="Arial" panose="020B0604020202020204" pitchFamily="34" charset="0"/>
              </a:rPr>
              <a:t>It sounds almost too simple to be true -- type your idea into a text bar, and voila! </a:t>
            </a:r>
            <a:endParaRPr lang="en-US" sz="24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3E5294B-2C2D-55E3-8ECD-4785202BDA93}"/>
              </a:ext>
            </a:extLst>
          </p:cNvPr>
          <p:cNvSpPr txBox="1"/>
          <p:nvPr/>
        </p:nvSpPr>
        <p:spPr>
          <a:xfrm>
            <a:off x="482174" y="5753308"/>
            <a:ext cx="11198830" cy="369332"/>
          </a:xfrm>
          <a:prstGeom prst="rect">
            <a:avLst/>
          </a:prstGeom>
          <a:noFill/>
        </p:spPr>
        <p:txBody>
          <a:bodyPr wrap="square">
            <a:spAutoFit/>
          </a:bodyPr>
          <a:lstStyle/>
          <a:p>
            <a:r>
              <a:rPr lang="en-IN" dirty="0">
                <a:solidFill>
                  <a:srgbClr val="000000"/>
                </a:solidFill>
                <a:effectLst/>
              </a:rPr>
              <a:t>Image created with the prompt, "a painting of a unicorn typing on a laptop".</a:t>
            </a:r>
          </a:p>
        </p:txBody>
      </p:sp>
      <p:pic>
        <p:nvPicPr>
          <p:cNvPr id="1026" name="Picture 2" descr="A whimsical painting of a unicorn with a flowing mane and a pearly horn, sitting in a grassy meadow with wildflowers. The unicorn is depicted in a thoughtful pose, typing away on a modern laptop that seems out of place in the magical setting. The contrast between the mythical creature and the technology should be striking yet harmonious, conveying a sense of fantasy meeting reality. The scene is bathed in the soft glow of golden hour sunlight, adding a dreamy quality to the image.">
            <a:extLst>
              <a:ext uri="{FF2B5EF4-FFF2-40B4-BE49-F238E27FC236}">
                <a16:creationId xmlns:a16="http://schemas.microsoft.com/office/drawing/2014/main" id="{617FA2D0-C756-AEA2-EAFD-9BF0F776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42" y="1492142"/>
            <a:ext cx="4100103" cy="41001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85C290C-FAAC-357B-C7E9-12808235DAD4}"/>
              </a:ext>
            </a:extLst>
          </p:cNvPr>
          <p:cNvSpPr txBox="1"/>
          <p:nvPr/>
        </p:nvSpPr>
        <p:spPr>
          <a:xfrm>
            <a:off x="5776289" y="6283703"/>
            <a:ext cx="2802632" cy="369332"/>
          </a:xfrm>
          <a:prstGeom prst="rect">
            <a:avLst/>
          </a:prstGeom>
          <a:noFill/>
        </p:spPr>
        <p:txBody>
          <a:bodyPr wrap="square">
            <a:spAutoFit/>
          </a:bodyPr>
          <a:lstStyle/>
          <a:p>
            <a:r>
              <a:rPr lang="en-US" dirty="0"/>
              <a:t>https://</a:t>
            </a:r>
            <a:r>
              <a:rPr lang="en-US" dirty="0" err="1"/>
              <a:t>openai.com</a:t>
            </a:r>
            <a:r>
              <a:rPr lang="en-US" dirty="0"/>
              <a:t>/dall-e-2</a:t>
            </a:r>
          </a:p>
        </p:txBody>
      </p:sp>
      <p:sp>
        <p:nvSpPr>
          <p:cNvPr id="17" name="TextBox 16">
            <a:extLst>
              <a:ext uri="{FF2B5EF4-FFF2-40B4-BE49-F238E27FC236}">
                <a16:creationId xmlns:a16="http://schemas.microsoft.com/office/drawing/2014/main" id="{FBD189B9-3D2E-9E99-02D6-9D1A75B516DE}"/>
              </a:ext>
            </a:extLst>
          </p:cNvPr>
          <p:cNvSpPr txBox="1"/>
          <p:nvPr/>
        </p:nvSpPr>
        <p:spPr>
          <a:xfrm>
            <a:off x="8987319" y="6279353"/>
            <a:ext cx="2940978" cy="369332"/>
          </a:xfrm>
          <a:prstGeom prst="rect">
            <a:avLst/>
          </a:prstGeom>
          <a:noFill/>
        </p:spPr>
        <p:txBody>
          <a:bodyPr wrap="square">
            <a:spAutoFit/>
          </a:bodyPr>
          <a:lstStyle/>
          <a:p>
            <a:r>
              <a:rPr lang="en-US" dirty="0"/>
              <a:t>https://</a:t>
            </a:r>
            <a:r>
              <a:rPr lang="en-US" dirty="0" err="1"/>
              <a:t>labs.openai.com</a:t>
            </a:r>
            <a:r>
              <a:rPr lang="en-US" dirty="0"/>
              <a:t>/</a:t>
            </a:r>
          </a:p>
        </p:txBody>
      </p:sp>
    </p:spTree>
    <p:extLst>
      <p:ext uri="{BB962C8B-B14F-4D97-AF65-F5344CB8AC3E}">
        <p14:creationId xmlns:p14="http://schemas.microsoft.com/office/powerpoint/2010/main" val="35791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wipe(left)">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wipe(left)">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F66A8-E89F-7830-F42D-40AD4F4DC81D}"/>
              </a:ext>
            </a:extLst>
          </p:cNvPr>
          <p:cNvSpPr>
            <a:spLocks noGrp="1"/>
          </p:cNvSpPr>
          <p:nvPr>
            <p:ph type="title"/>
          </p:nvPr>
        </p:nvSpPr>
        <p:spPr/>
        <p:txBody>
          <a:bodyPr/>
          <a:lstStyle/>
          <a:p>
            <a:r>
              <a:rPr lang="en-IN" b="1" i="0" dirty="0">
                <a:solidFill>
                  <a:srgbClr val="000000"/>
                </a:solidFill>
                <a:effectLst/>
                <a:latin typeface="Visby CF"/>
              </a:rPr>
              <a:t>How to use DALL-E 2</a:t>
            </a:r>
            <a:endParaRPr lang="en-US" dirty="0"/>
          </a:p>
        </p:txBody>
      </p:sp>
      <p:sp>
        <p:nvSpPr>
          <p:cNvPr id="4" name="TextBox 3">
            <a:extLst>
              <a:ext uri="{FF2B5EF4-FFF2-40B4-BE49-F238E27FC236}">
                <a16:creationId xmlns:a16="http://schemas.microsoft.com/office/drawing/2014/main" id="{E7A1EC5D-9055-6AD5-87F9-D04E24D21350}"/>
              </a:ext>
            </a:extLst>
          </p:cNvPr>
          <p:cNvSpPr txBox="1"/>
          <p:nvPr/>
        </p:nvSpPr>
        <p:spPr>
          <a:xfrm>
            <a:off x="5555750" y="1033627"/>
            <a:ext cx="6097712" cy="4847481"/>
          </a:xfrm>
          <a:prstGeom prst="rect">
            <a:avLst/>
          </a:prstGeom>
          <a:noFill/>
        </p:spPr>
        <p:txBody>
          <a:bodyPr wrap="square">
            <a:spAutoFit/>
          </a:bodyPr>
          <a:lstStyle/>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1:</a:t>
            </a:r>
            <a:r>
              <a:rPr lang="en-IN" b="0" i="0" dirty="0">
                <a:solidFill>
                  <a:srgbClr val="000000"/>
                </a:solidFill>
                <a:effectLst/>
                <a:latin typeface="Arial" panose="020B0604020202020204" pitchFamily="34" charset="0"/>
                <a:cs typeface="Arial" panose="020B0604020202020204" pitchFamily="34" charset="0"/>
              </a:rPr>
              <a:t> </a:t>
            </a:r>
            <a:r>
              <a:rPr lang="en-IN" b="0" i="0" u="none" strike="noStrike" dirty="0">
                <a:effectLst/>
                <a:latin typeface="Arial" panose="020B0604020202020204" pitchFamily="34" charset="0"/>
                <a:cs typeface="Arial" panose="020B0604020202020204" pitchFamily="34" charset="0"/>
              </a:rPr>
              <a:t>Log in to </a:t>
            </a:r>
            <a:r>
              <a:rPr lang="en-IN" b="0" i="0" u="none" strike="noStrike" dirty="0" err="1">
                <a:effectLst/>
                <a:latin typeface="Arial" panose="020B0604020202020204" pitchFamily="34" charset="0"/>
                <a:cs typeface="Arial" panose="020B0604020202020204" pitchFamily="34" charset="0"/>
              </a:rPr>
              <a:t>OpenAI</a:t>
            </a:r>
            <a:r>
              <a:rPr lang="en-IN" b="0" i="0" dirty="0">
                <a:solidFill>
                  <a:srgbClr val="000000"/>
                </a:solidFill>
                <a:effectLst/>
                <a:latin typeface="Arial" panose="020B0604020202020204" pitchFamily="34" charset="0"/>
                <a:cs typeface="Arial" panose="020B0604020202020204" pitchFamily="34" charset="0"/>
              </a:rPr>
              <a:t>.</a:t>
            </a:r>
          </a:p>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2:</a:t>
            </a:r>
            <a:r>
              <a:rPr lang="en-IN" b="0" i="0" dirty="0">
                <a:solidFill>
                  <a:srgbClr val="000000"/>
                </a:solidFill>
                <a:effectLst/>
                <a:latin typeface="Arial" panose="020B0604020202020204" pitchFamily="34" charset="0"/>
                <a:cs typeface="Arial" panose="020B0604020202020204" pitchFamily="34" charset="0"/>
              </a:rPr>
              <a:t> Open AI will introduce you to DALL-E 2. Select </a:t>
            </a:r>
            <a:r>
              <a:rPr lang="en-IN" b="0" i="1" dirty="0">
                <a:solidFill>
                  <a:srgbClr val="000000"/>
                </a:solidFill>
                <a:effectLst/>
                <a:latin typeface="Arial" panose="020B0604020202020204" pitchFamily="34" charset="0"/>
                <a:cs typeface="Arial" panose="020B0604020202020204" pitchFamily="34" charset="0"/>
              </a:rPr>
              <a:t>Continue</a:t>
            </a:r>
            <a:r>
              <a:rPr lang="en-IN" b="0" i="0" dirty="0">
                <a:solidFill>
                  <a:srgbClr val="000000"/>
                </a:solidFill>
                <a:effectLst/>
                <a:latin typeface="Arial" panose="020B0604020202020204" pitchFamily="34" charset="0"/>
                <a:cs typeface="Arial" panose="020B0604020202020204" pitchFamily="34" charset="0"/>
              </a:rPr>
              <a:t> to get started with the AI. </a:t>
            </a:r>
          </a:p>
          <a:p>
            <a:pPr algn="just">
              <a:spcBef>
                <a:spcPts val="1200"/>
              </a:spcBef>
              <a:spcAft>
                <a:spcPts val="600"/>
              </a:spcAft>
            </a:pPr>
            <a:r>
              <a:rPr lang="en-IN" b="0" i="0" dirty="0" err="1">
                <a:solidFill>
                  <a:srgbClr val="000000"/>
                </a:solidFill>
                <a:effectLst/>
                <a:latin typeface="Arial" panose="020B0604020202020204" pitchFamily="34" charset="0"/>
                <a:cs typeface="Arial" panose="020B0604020202020204" pitchFamily="34" charset="0"/>
              </a:rPr>
              <a:t>OpenAI</a:t>
            </a:r>
            <a:r>
              <a:rPr lang="en-IN" b="0" i="0" dirty="0">
                <a:solidFill>
                  <a:srgbClr val="000000"/>
                </a:solidFill>
                <a:effectLst/>
                <a:latin typeface="Arial" panose="020B0604020202020204" pitchFamily="34" charset="0"/>
                <a:cs typeface="Arial" panose="020B0604020202020204" pitchFamily="34" charset="0"/>
              </a:rPr>
              <a:t> will then explain its credit process, or how you are able to use DALL-E 2 over time.</a:t>
            </a:r>
          </a:p>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3:</a:t>
            </a:r>
            <a:r>
              <a:rPr lang="en-IN" b="0" i="0" dirty="0">
                <a:solidFill>
                  <a:srgbClr val="000000"/>
                </a:solidFill>
                <a:effectLst/>
                <a:latin typeface="Arial" panose="020B0604020202020204" pitchFamily="34" charset="0"/>
                <a:cs typeface="Arial" panose="020B0604020202020204" pitchFamily="34" charset="0"/>
              </a:rPr>
              <a:t> On DALL-E 2’s home screen, you’ll see a few different options to get started. </a:t>
            </a: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You can type in a description of your own, upload an image for the AI to edit based on your instructions, or choose </a:t>
            </a:r>
            <a:r>
              <a:rPr lang="en-IN" b="0" i="1" dirty="0">
                <a:solidFill>
                  <a:srgbClr val="000000"/>
                </a:solidFill>
                <a:effectLst/>
                <a:latin typeface="Arial" panose="020B0604020202020204" pitchFamily="34" charset="0"/>
                <a:cs typeface="Arial" panose="020B0604020202020204" pitchFamily="34" charset="0"/>
              </a:rPr>
              <a:t>Surprise me</a:t>
            </a:r>
            <a:r>
              <a:rPr lang="en-IN" b="0" i="0" dirty="0">
                <a:solidFill>
                  <a:srgbClr val="000000"/>
                </a:solidFill>
                <a:effectLst/>
                <a:latin typeface="Arial" panose="020B0604020202020204" pitchFamily="34" charset="0"/>
                <a:cs typeface="Arial" panose="020B0604020202020204" pitchFamily="34" charset="0"/>
              </a:rPr>
              <a:t>, which will auto-generate a description that’s designed to play well with the AI. </a:t>
            </a:r>
            <a:endParaRPr lang="en-IN" dirty="0">
              <a:solidFill>
                <a:srgbClr val="000000"/>
              </a:solidFill>
              <a:latin typeface="Arial" panose="020B0604020202020204" pitchFamily="34" charset="0"/>
              <a:cs typeface="Arial" panose="020B0604020202020204" pitchFamily="34" charset="0"/>
            </a:endParaRP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Remember, you only have a limited number of credits, so plan carefully. </a:t>
            </a:r>
            <a:endParaRPr lang="en-US" dirty="0">
              <a:latin typeface="Arial" panose="020B0604020202020204" pitchFamily="34" charset="0"/>
              <a:cs typeface="Arial" panose="020B0604020202020204" pitchFamily="34" charset="0"/>
            </a:endParaRPr>
          </a:p>
        </p:txBody>
      </p:sp>
      <p:pic>
        <p:nvPicPr>
          <p:cNvPr id="8" name="Picture 7" descr="A collage of images of various objects&#10;&#10;Description automatically generated">
            <a:extLst>
              <a:ext uri="{FF2B5EF4-FFF2-40B4-BE49-F238E27FC236}">
                <a16:creationId xmlns:a16="http://schemas.microsoft.com/office/drawing/2014/main" id="{BEF26A27-7128-0CEA-0E6C-F693DA21B40E}"/>
              </a:ext>
            </a:extLst>
          </p:cNvPr>
          <p:cNvPicPr>
            <a:picLocks noChangeAspect="1"/>
          </p:cNvPicPr>
          <p:nvPr/>
        </p:nvPicPr>
        <p:blipFill>
          <a:blip r:embed="rId2"/>
          <a:stretch>
            <a:fillRect/>
          </a:stretch>
        </p:blipFill>
        <p:spPr>
          <a:xfrm>
            <a:off x="466619" y="2071087"/>
            <a:ext cx="4554526" cy="3026402"/>
          </a:xfrm>
          <a:prstGeom prst="rect">
            <a:avLst/>
          </a:prstGeom>
        </p:spPr>
      </p:pic>
    </p:spTree>
    <p:extLst>
      <p:ext uri="{BB962C8B-B14F-4D97-AF65-F5344CB8AC3E}">
        <p14:creationId xmlns:p14="http://schemas.microsoft.com/office/powerpoint/2010/main" val="306988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down)">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down)">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CD33-BA13-0FE4-56C8-8936C47592C3}"/>
              </a:ext>
            </a:extLst>
          </p:cNvPr>
          <p:cNvSpPr>
            <a:spLocks noGrp="1"/>
          </p:cNvSpPr>
          <p:nvPr>
            <p:ph type="title"/>
          </p:nvPr>
        </p:nvSpPr>
        <p:spPr/>
        <p:txBody>
          <a:bodyPr/>
          <a:lstStyle/>
          <a:p>
            <a:r>
              <a:rPr lang="en-IN" b="1" i="0" dirty="0">
                <a:solidFill>
                  <a:srgbClr val="000000"/>
                </a:solidFill>
                <a:effectLst/>
                <a:latin typeface="Visby CF"/>
              </a:rPr>
              <a:t>How to use DALL-E 2</a:t>
            </a:r>
            <a:endParaRPr lang="en-US" dirty="0"/>
          </a:p>
        </p:txBody>
      </p:sp>
      <p:sp>
        <p:nvSpPr>
          <p:cNvPr id="4" name="TextBox 3">
            <a:extLst>
              <a:ext uri="{FF2B5EF4-FFF2-40B4-BE49-F238E27FC236}">
                <a16:creationId xmlns:a16="http://schemas.microsoft.com/office/drawing/2014/main" id="{12D1F21D-7528-DD63-868D-3E5FF9A4C879}"/>
              </a:ext>
            </a:extLst>
          </p:cNvPr>
          <p:cNvSpPr txBox="1"/>
          <p:nvPr/>
        </p:nvSpPr>
        <p:spPr>
          <a:xfrm>
            <a:off x="5689314" y="636743"/>
            <a:ext cx="5880385" cy="5124480"/>
          </a:xfrm>
          <a:prstGeom prst="rect">
            <a:avLst/>
          </a:prstGeom>
          <a:noFill/>
        </p:spPr>
        <p:txBody>
          <a:bodyPr wrap="square">
            <a:spAutoFit/>
          </a:bodyPr>
          <a:lstStyle/>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4:</a:t>
            </a:r>
            <a:r>
              <a:rPr lang="en-IN" b="0" i="0" dirty="0">
                <a:solidFill>
                  <a:srgbClr val="000000"/>
                </a:solidFill>
                <a:effectLst/>
                <a:latin typeface="Arial" panose="020B0604020202020204" pitchFamily="34" charset="0"/>
                <a:cs typeface="Arial" panose="020B0604020202020204" pitchFamily="34" charset="0"/>
              </a:rPr>
              <a:t> Type your description</a:t>
            </a:r>
            <a:r>
              <a:rPr lang="en-IN" dirty="0">
                <a:solidFill>
                  <a:srgbClr val="000000"/>
                </a:solidFill>
                <a:latin typeface="Arial" panose="020B0604020202020204" pitchFamily="34" charset="0"/>
                <a:cs typeface="Arial" panose="020B0604020202020204" pitchFamily="34" charset="0"/>
              </a:rPr>
              <a:t> in </a:t>
            </a:r>
            <a:r>
              <a:rPr lang="en-IN" b="0" i="0" dirty="0">
                <a:solidFill>
                  <a:srgbClr val="000000"/>
                </a:solidFill>
                <a:effectLst/>
                <a:latin typeface="Arial" panose="020B0604020202020204" pitchFamily="34" charset="0"/>
                <a:cs typeface="Arial" panose="020B0604020202020204" pitchFamily="34" charset="0"/>
              </a:rPr>
              <a:t>400 characters, so be specific. </a:t>
            </a: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DALL-E 2 plays well with artistic imagery, so don’t be afraid to ask for a painting, stained glass, digital art, or another specific medium that you want to try. </a:t>
            </a:r>
            <a:endParaRPr lang="en-IN" dirty="0">
              <a:solidFill>
                <a:srgbClr val="000000"/>
              </a:solidFill>
              <a:latin typeface="Arial" panose="020B0604020202020204" pitchFamily="34" charset="0"/>
              <a:cs typeface="Arial" panose="020B0604020202020204" pitchFamily="34" charset="0"/>
            </a:endParaRP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Select </a:t>
            </a:r>
            <a:r>
              <a:rPr lang="en-IN" b="0" i="1" dirty="0">
                <a:solidFill>
                  <a:srgbClr val="000000"/>
                </a:solidFill>
                <a:effectLst/>
                <a:latin typeface="Arial" panose="020B0604020202020204" pitchFamily="34" charset="0"/>
                <a:cs typeface="Arial" panose="020B0604020202020204" pitchFamily="34" charset="0"/>
              </a:rPr>
              <a:t>Generate</a:t>
            </a:r>
            <a:r>
              <a:rPr lang="en-IN" b="0" i="0" dirty="0">
                <a:solidFill>
                  <a:srgbClr val="000000"/>
                </a:solidFill>
                <a:effectLst/>
                <a:latin typeface="Arial" panose="020B0604020202020204" pitchFamily="34" charset="0"/>
                <a:cs typeface="Arial" panose="020B0604020202020204" pitchFamily="34" charset="0"/>
              </a:rPr>
              <a:t> when you are ready.</a:t>
            </a:r>
          </a:p>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5:</a:t>
            </a:r>
            <a:r>
              <a:rPr lang="en-IN" b="0" i="0" dirty="0">
                <a:solidFill>
                  <a:srgbClr val="000000"/>
                </a:solidFill>
                <a:effectLst/>
                <a:latin typeface="Arial" panose="020B0604020202020204" pitchFamily="34" charset="0"/>
                <a:cs typeface="Arial" panose="020B0604020202020204" pitchFamily="34" charset="0"/>
              </a:rPr>
              <a:t> For each request, DALL-E 2 will generate several different images for you to pick from. </a:t>
            </a:r>
          </a:p>
          <a:p>
            <a:pPr algn="just">
              <a:spcBef>
                <a:spcPts val="1200"/>
              </a:spcBef>
              <a:spcAft>
                <a:spcPts val="600"/>
              </a:spcAft>
            </a:pPr>
            <a:r>
              <a:rPr lang="en-IN" b="0" i="0" dirty="0">
                <a:solidFill>
                  <a:srgbClr val="000000"/>
                </a:solidFill>
                <a:effectLst/>
                <a:latin typeface="Arial" panose="020B0604020202020204" pitchFamily="34" charset="0"/>
                <a:cs typeface="Arial" panose="020B0604020202020204" pitchFamily="34" charset="0"/>
              </a:rPr>
              <a:t>Find one you like, and use the buttons in the upper-right corner to either </a:t>
            </a:r>
            <a:r>
              <a:rPr lang="en-IN" b="0" i="0" dirty="0" err="1">
                <a:solidFill>
                  <a:srgbClr val="000000"/>
                </a:solidFill>
                <a:effectLst/>
                <a:latin typeface="Arial" panose="020B0604020202020204" pitchFamily="34" charset="0"/>
                <a:cs typeface="Arial" panose="020B0604020202020204" pitchFamily="34" charset="0"/>
              </a:rPr>
              <a:t>favorite</a:t>
            </a:r>
            <a:r>
              <a:rPr lang="en-IN" b="0" i="0" dirty="0">
                <a:solidFill>
                  <a:srgbClr val="000000"/>
                </a:solidFill>
                <a:effectLst/>
                <a:latin typeface="Arial" panose="020B0604020202020204" pitchFamily="34" charset="0"/>
                <a:cs typeface="Arial" panose="020B0604020202020204" pitchFamily="34" charset="0"/>
              </a:rPr>
              <a:t> it for a later look or download it right now.</a:t>
            </a:r>
          </a:p>
          <a:p>
            <a:pPr algn="just">
              <a:spcBef>
                <a:spcPts val="1200"/>
              </a:spcBef>
              <a:spcAft>
                <a:spcPts val="600"/>
              </a:spcAft>
            </a:pPr>
            <a:r>
              <a:rPr lang="en-IN" b="1" i="0" dirty="0">
                <a:solidFill>
                  <a:srgbClr val="000000"/>
                </a:solidFill>
                <a:effectLst/>
                <a:latin typeface="Arial" panose="020B0604020202020204" pitchFamily="34" charset="0"/>
                <a:cs typeface="Arial" panose="020B0604020202020204" pitchFamily="34" charset="0"/>
              </a:rPr>
              <a:t>Step 6:</a:t>
            </a:r>
            <a:r>
              <a:rPr lang="en-IN" b="0" i="0" dirty="0">
                <a:solidFill>
                  <a:srgbClr val="000000"/>
                </a:solidFill>
                <a:effectLst/>
                <a:latin typeface="Arial" panose="020B0604020202020204" pitchFamily="34" charset="0"/>
                <a:cs typeface="Arial" panose="020B0604020202020204" pitchFamily="34" charset="0"/>
              </a:rPr>
              <a:t> If the image isn’t quite what you want, you can try selecting </a:t>
            </a:r>
            <a:r>
              <a:rPr lang="en-IN" b="0" i="1" dirty="0">
                <a:solidFill>
                  <a:srgbClr val="000000"/>
                </a:solidFill>
                <a:effectLst/>
                <a:latin typeface="Arial" panose="020B0604020202020204" pitchFamily="34" charset="0"/>
                <a:cs typeface="Arial" panose="020B0604020202020204" pitchFamily="34" charset="0"/>
              </a:rPr>
              <a:t>Variations</a:t>
            </a:r>
            <a:r>
              <a:rPr lang="en-IN" b="0" i="0" dirty="0">
                <a:solidFill>
                  <a:srgbClr val="000000"/>
                </a:solidFill>
                <a:effectLst/>
                <a:latin typeface="Arial" panose="020B0604020202020204" pitchFamily="34" charset="0"/>
                <a:cs typeface="Arial" panose="020B0604020202020204" pitchFamily="34" charset="0"/>
              </a:rPr>
              <a:t>, which will generate a new selection based on the image you chose. </a:t>
            </a:r>
          </a:p>
        </p:txBody>
      </p:sp>
      <p:pic>
        <p:nvPicPr>
          <p:cNvPr id="10" name="Picture 9" descr="A collage of different images of a sunset and a hand&#10;&#10;Description automatically generated">
            <a:extLst>
              <a:ext uri="{FF2B5EF4-FFF2-40B4-BE49-F238E27FC236}">
                <a16:creationId xmlns:a16="http://schemas.microsoft.com/office/drawing/2014/main" id="{D31A55E0-D99C-C615-3EA3-F636667B7C79}"/>
              </a:ext>
            </a:extLst>
          </p:cNvPr>
          <p:cNvPicPr>
            <a:picLocks noChangeAspect="1"/>
          </p:cNvPicPr>
          <p:nvPr/>
        </p:nvPicPr>
        <p:blipFill>
          <a:blip r:embed="rId2"/>
          <a:stretch>
            <a:fillRect/>
          </a:stretch>
        </p:blipFill>
        <p:spPr>
          <a:xfrm>
            <a:off x="312506" y="1883485"/>
            <a:ext cx="4756150" cy="3175000"/>
          </a:xfrm>
          <a:prstGeom prst="rect">
            <a:avLst/>
          </a:prstGeom>
        </p:spPr>
      </p:pic>
    </p:spTree>
    <p:extLst>
      <p:ext uri="{BB962C8B-B14F-4D97-AF65-F5344CB8AC3E}">
        <p14:creationId xmlns:p14="http://schemas.microsoft.com/office/powerpoint/2010/main" val="29412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down)">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down)">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E0EB219E-A064-4F17-8F0C-170CF8B56117}" vid="{935B5C9D-D18C-4A68-AB67-024118A28588}"/>
    </a:ext>
  </a:extLst>
</a:theme>
</file>

<file path=docProps/app.xml><?xml version="1.0" encoding="utf-8"?>
<Properties xmlns="http://schemas.openxmlformats.org/officeDocument/2006/extended-properties" xmlns:vt="http://schemas.openxmlformats.org/officeDocument/2006/docPropsVTypes">
  <Template/>
  <TotalTime>1133</TotalTime>
  <Words>1507</Words>
  <Application>Microsoft Macintosh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Calibri Light</vt:lpstr>
      <vt:lpstr>Courier New</vt:lpstr>
      <vt:lpstr>Georgia</vt:lpstr>
      <vt:lpstr>Heisei Mincho Std W9</vt:lpstr>
      <vt:lpstr>Oracle Sans</vt:lpstr>
      <vt:lpstr>Segoe UI</vt:lpstr>
      <vt:lpstr>Symbol</vt:lpstr>
      <vt:lpstr>Visby CF</vt:lpstr>
      <vt:lpstr>Theme1</vt:lpstr>
      <vt:lpstr>Generative AI at Work</vt:lpstr>
      <vt:lpstr>PowerPoint Presentation</vt:lpstr>
      <vt:lpstr>What is Midjourney AI?</vt:lpstr>
      <vt:lpstr>What is Midjourney AI?</vt:lpstr>
      <vt:lpstr>What is Midjourney AI?</vt:lpstr>
      <vt:lpstr>What is Midjourney AI?</vt:lpstr>
      <vt:lpstr>Use Dall E to Generate images from text</vt:lpstr>
      <vt:lpstr>How to use DALL-E 2</vt:lpstr>
      <vt:lpstr>How to use DALL-E 2</vt:lpstr>
      <vt:lpstr>How to use DALL-E 2</vt:lpstr>
      <vt:lpstr>PowerPoint Presentation</vt:lpstr>
      <vt:lpstr>Example: Implementation Steps</vt:lpstr>
      <vt:lpstr>Implementation Steps</vt:lpstr>
      <vt:lpstr>Implementation Steps</vt:lpstr>
      <vt:lpstr>Implementation Steps</vt:lpstr>
      <vt:lpstr>Example: Entity Extraction Tool Workflow</vt:lpstr>
      <vt:lpstr>Example Models</vt:lpstr>
      <vt:lpstr>Code Snippet</vt:lpstr>
      <vt:lpstr>Code Snippet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 Niwas Sangwan</dc:creator>
  <cp:lastModifiedBy>Ram Niwas Sangwan</cp:lastModifiedBy>
  <cp:revision>40</cp:revision>
  <dcterms:created xsi:type="dcterms:W3CDTF">2024-01-21T12:08:43Z</dcterms:created>
  <dcterms:modified xsi:type="dcterms:W3CDTF">2024-03-08T08:07:48Z</dcterms:modified>
</cp:coreProperties>
</file>